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0.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1" r:id="rId3"/>
    <p:sldId id="313" r:id="rId4"/>
    <p:sldId id="292" r:id="rId5"/>
    <p:sldId id="297" r:id="rId6"/>
    <p:sldId id="298" r:id="rId7"/>
    <p:sldId id="299" r:id="rId8"/>
    <p:sldId id="300" r:id="rId9"/>
    <p:sldId id="301" r:id="rId10"/>
    <p:sldId id="302" r:id="rId11"/>
    <p:sldId id="274" r:id="rId12"/>
    <p:sldId id="310" r:id="rId13"/>
    <p:sldId id="308" r:id="rId14"/>
    <p:sldId id="309" r:id="rId15"/>
    <p:sldId id="305" r:id="rId16"/>
    <p:sldId id="304" r:id="rId17"/>
    <p:sldId id="306" r:id="rId18"/>
    <p:sldId id="311" r:id="rId19"/>
    <p:sldId id="312" r:id="rId20"/>
    <p:sldId id="307" r:id="rId21"/>
    <p:sldId id="303" r:id="rId22"/>
  </p:sldIdLst>
  <p:sldSz cx="9144000" cy="6858000" type="screen4x3"/>
  <p:notesSz cx="6934200" cy="9232900"/>
  <p:defaultTextStyle>
    <a:defPPr>
      <a:defRPr lang="es-P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C21"/>
    <a:srgbClr val="6A7589"/>
    <a:srgbClr val="23353F"/>
    <a:srgbClr val="52565F"/>
    <a:srgbClr val="2F384E"/>
    <a:srgbClr val="E87718"/>
    <a:srgbClr val="3A5868"/>
    <a:srgbClr val="5B9BD5"/>
    <a:srgbClr val="2E6DA4"/>
    <a:srgbClr val="FEFF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35" autoAdjust="0"/>
    <p:restoredTop sz="94660"/>
  </p:normalViewPr>
  <p:slideViewPr>
    <p:cSldViewPr snapToGrid="0">
      <p:cViewPr varScale="1">
        <p:scale>
          <a:sx n="115" d="100"/>
          <a:sy n="115" d="100"/>
        </p:scale>
        <p:origin x="1476" y="11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400195E-1CCB-4C4B-96EB-76A6F3C42531}" type="datetimeFigureOut">
              <a:rPr lang="es-PY" smtClean="0"/>
              <a:t>19/2/2020</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1483507650"/>
      </p:ext>
    </p:extLst>
  </p:cSld>
  <p:clrMapOvr>
    <a:masterClrMapping/>
  </p:clrMapOvr>
  <p:transition spd="slow">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400195E-1CCB-4C4B-96EB-76A6F3C42531}" type="datetimeFigureOut">
              <a:rPr lang="es-PY" smtClean="0"/>
              <a:t>19/2/2020</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2757577669"/>
      </p:ext>
    </p:extLst>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400195E-1CCB-4C4B-96EB-76A6F3C42531}" type="datetimeFigureOut">
              <a:rPr lang="es-PY" smtClean="0"/>
              <a:t>19/2/2020</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806097781"/>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400195E-1CCB-4C4B-96EB-76A6F3C42531}" type="datetimeFigureOut">
              <a:rPr lang="es-PY" smtClean="0"/>
              <a:t>19/2/2020</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2604026951"/>
      </p:ext>
    </p:extLst>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400195E-1CCB-4C4B-96EB-76A6F3C42531}" type="datetimeFigureOut">
              <a:rPr lang="es-PY" smtClean="0"/>
              <a:t>19/2/2020</a:t>
            </a:fld>
            <a:endParaRPr lang="es-PY"/>
          </a:p>
        </p:txBody>
      </p:sp>
      <p:sp>
        <p:nvSpPr>
          <p:cNvPr id="5" name="Footer Placeholder 4"/>
          <p:cNvSpPr>
            <a:spLocks noGrp="1"/>
          </p:cNvSpPr>
          <p:nvPr>
            <p:ph type="ftr" sz="quarter" idx="11"/>
          </p:nvPr>
        </p:nvSpPr>
        <p:spPr/>
        <p:txBody>
          <a:bodyPr/>
          <a:lstStyle/>
          <a:p>
            <a:endParaRPr lang="es-PY"/>
          </a:p>
        </p:txBody>
      </p:sp>
      <p:sp>
        <p:nvSpPr>
          <p:cNvPr id="6" name="Slide Number Placeholder 5"/>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2820907978"/>
      </p:ext>
    </p:extLst>
  </p:cSld>
  <p:clrMapOvr>
    <a:masterClrMapping/>
  </p:clrMapOvr>
  <p:transition spd="slow">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400195E-1CCB-4C4B-96EB-76A6F3C42531}" type="datetimeFigureOut">
              <a:rPr lang="es-PY" smtClean="0"/>
              <a:t>19/2/2020</a:t>
            </a:fld>
            <a:endParaRPr lang="es-PY"/>
          </a:p>
        </p:txBody>
      </p:sp>
      <p:sp>
        <p:nvSpPr>
          <p:cNvPr id="6" name="Footer Placeholder 5"/>
          <p:cNvSpPr>
            <a:spLocks noGrp="1"/>
          </p:cNvSpPr>
          <p:nvPr>
            <p:ph type="ftr" sz="quarter" idx="11"/>
          </p:nvPr>
        </p:nvSpPr>
        <p:spPr/>
        <p:txBody>
          <a:bodyPr/>
          <a:lstStyle/>
          <a:p>
            <a:endParaRPr lang="es-PY"/>
          </a:p>
        </p:txBody>
      </p:sp>
      <p:sp>
        <p:nvSpPr>
          <p:cNvPr id="7" name="Slide Number Placeholder 6"/>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2806924663"/>
      </p:ext>
    </p:extLst>
  </p:cSld>
  <p:clrMapOvr>
    <a:masterClrMapping/>
  </p:clrMapOvr>
  <p:transition spd="slow">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400195E-1CCB-4C4B-96EB-76A6F3C42531}" type="datetimeFigureOut">
              <a:rPr lang="es-PY" smtClean="0"/>
              <a:t>19/2/2020</a:t>
            </a:fld>
            <a:endParaRPr lang="es-PY"/>
          </a:p>
        </p:txBody>
      </p:sp>
      <p:sp>
        <p:nvSpPr>
          <p:cNvPr id="8" name="Footer Placeholder 7"/>
          <p:cNvSpPr>
            <a:spLocks noGrp="1"/>
          </p:cNvSpPr>
          <p:nvPr>
            <p:ph type="ftr" sz="quarter" idx="11"/>
          </p:nvPr>
        </p:nvSpPr>
        <p:spPr/>
        <p:txBody>
          <a:bodyPr/>
          <a:lstStyle/>
          <a:p>
            <a:endParaRPr lang="es-PY"/>
          </a:p>
        </p:txBody>
      </p:sp>
      <p:sp>
        <p:nvSpPr>
          <p:cNvPr id="9" name="Slide Number Placeholder 8"/>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3840326155"/>
      </p:ext>
    </p:extLst>
  </p:cSld>
  <p:clrMapOvr>
    <a:masterClrMapping/>
  </p:clrMapOvr>
  <p:transition spd="slow">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400195E-1CCB-4C4B-96EB-76A6F3C42531}" type="datetimeFigureOut">
              <a:rPr lang="es-PY" smtClean="0"/>
              <a:t>19/2/2020</a:t>
            </a:fld>
            <a:endParaRPr lang="es-PY"/>
          </a:p>
        </p:txBody>
      </p:sp>
      <p:sp>
        <p:nvSpPr>
          <p:cNvPr id="4" name="Footer Placeholder 3"/>
          <p:cNvSpPr>
            <a:spLocks noGrp="1"/>
          </p:cNvSpPr>
          <p:nvPr>
            <p:ph type="ftr" sz="quarter" idx="11"/>
          </p:nvPr>
        </p:nvSpPr>
        <p:spPr/>
        <p:txBody>
          <a:bodyPr/>
          <a:lstStyle/>
          <a:p>
            <a:endParaRPr lang="es-PY"/>
          </a:p>
        </p:txBody>
      </p:sp>
      <p:sp>
        <p:nvSpPr>
          <p:cNvPr id="5" name="Slide Number Placeholder 4"/>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229856126"/>
      </p:ext>
    </p:extLst>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00195E-1CCB-4C4B-96EB-76A6F3C42531}" type="datetimeFigureOut">
              <a:rPr lang="es-PY" smtClean="0"/>
              <a:t>19/2/2020</a:t>
            </a:fld>
            <a:endParaRPr lang="es-PY"/>
          </a:p>
        </p:txBody>
      </p:sp>
      <p:sp>
        <p:nvSpPr>
          <p:cNvPr id="3" name="Footer Placeholder 2"/>
          <p:cNvSpPr>
            <a:spLocks noGrp="1"/>
          </p:cNvSpPr>
          <p:nvPr>
            <p:ph type="ftr" sz="quarter" idx="11"/>
          </p:nvPr>
        </p:nvSpPr>
        <p:spPr/>
        <p:txBody>
          <a:bodyPr/>
          <a:lstStyle/>
          <a:p>
            <a:endParaRPr lang="es-PY"/>
          </a:p>
        </p:txBody>
      </p:sp>
      <p:sp>
        <p:nvSpPr>
          <p:cNvPr id="4" name="Slide Number Placeholder 3"/>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3436413218"/>
      </p:ext>
    </p:extLst>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400195E-1CCB-4C4B-96EB-76A6F3C42531}" type="datetimeFigureOut">
              <a:rPr lang="es-PY" smtClean="0"/>
              <a:t>19/2/2020</a:t>
            </a:fld>
            <a:endParaRPr lang="es-PY"/>
          </a:p>
        </p:txBody>
      </p:sp>
      <p:sp>
        <p:nvSpPr>
          <p:cNvPr id="6" name="Footer Placeholder 5"/>
          <p:cNvSpPr>
            <a:spLocks noGrp="1"/>
          </p:cNvSpPr>
          <p:nvPr>
            <p:ph type="ftr" sz="quarter" idx="11"/>
          </p:nvPr>
        </p:nvSpPr>
        <p:spPr/>
        <p:txBody>
          <a:bodyPr/>
          <a:lstStyle/>
          <a:p>
            <a:endParaRPr lang="es-PY"/>
          </a:p>
        </p:txBody>
      </p:sp>
      <p:sp>
        <p:nvSpPr>
          <p:cNvPr id="7" name="Slide Number Placeholder 6"/>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2955061816"/>
      </p:ext>
    </p:extLst>
  </p:cSld>
  <p:clrMapOvr>
    <a:masterClrMapping/>
  </p:clrMapOvr>
  <p:transition spd="slow">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400195E-1CCB-4C4B-96EB-76A6F3C42531}" type="datetimeFigureOut">
              <a:rPr lang="es-PY" smtClean="0"/>
              <a:t>19/2/2020</a:t>
            </a:fld>
            <a:endParaRPr lang="es-PY"/>
          </a:p>
        </p:txBody>
      </p:sp>
      <p:sp>
        <p:nvSpPr>
          <p:cNvPr id="6" name="Footer Placeholder 5"/>
          <p:cNvSpPr>
            <a:spLocks noGrp="1"/>
          </p:cNvSpPr>
          <p:nvPr>
            <p:ph type="ftr" sz="quarter" idx="11"/>
          </p:nvPr>
        </p:nvSpPr>
        <p:spPr/>
        <p:txBody>
          <a:bodyPr/>
          <a:lstStyle/>
          <a:p>
            <a:endParaRPr lang="es-PY"/>
          </a:p>
        </p:txBody>
      </p:sp>
      <p:sp>
        <p:nvSpPr>
          <p:cNvPr id="7" name="Slide Number Placeholder 6"/>
          <p:cNvSpPr>
            <a:spLocks noGrp="1"/>
          </p:cNvSpPr>
          <p:nvPr>
            <p:ph type="sldNum" sz="quarter" idx="12"/>
          </p:nvPr>
        </p:nvSpPr>
        <p:spPr/>
        <p:txBody>
          <a:bodyPr/>
          <a:lstStyle/>
          <a:p>
            <a:fld id="{B5A8927E-A15A-4AE7-B6E7-521BC53FFCFB}" type="slidenum">
              <a:rPr lang="es-PY" smtClean="0"/>
              <a:t>‹Nº›</a:t>
            </a:fld>
            <a:endParaRPr lang="es-PY"/>
          </a:p>
        </p:txBody>
      </p:sp>
    </p:spTree>
    <p:extLst>
      <p:ext uri="{BB962C8B-B14F-4D97-AF65-F5344CB8AC3E}">
        <p14:creationId xmlns:p14="http://schemas.microsoft.com/office/powerpoint/2010/main" val="459986511"/>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00195E-1CCB-4C4B-96EB-76A6F3C42531}" type="datetimeFigureOut">
              <a:rPr lang="es-PY" smtClean="0"/>
              <a:t>19/2/2020</a:t>
            </a:fld>
            <a:endParaRPr lang="es-PY"/>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Y"/>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8927E-A15A-4AE7-B6E7-521BC53FFCFB}" type="slidenum">
              <a:rPr lang="es-PY" smtClean="0"/>
              <a:t>‹Nº›</a:t>
            </a:fld>
            <a:endParaRPr lang="es-PY"/>
          </a:p>
        </p:txBody>
      </p:sp>
    </p:spTree>
    <p:extLst>
      <p:ext uri="{BB962C8B-B14F-4D97-AF65-F5344CB8AC3E}">
        <p14:creationId xmlns:p14="http://schemas.microsoft.com/office/powerpoint/2010/main" val="32288631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over/>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2430" y="4760180"/>
            <a:ext cx="1533808" cy="496232"/>
          </a:xfrm>
          <a:prstGeom prst="rect">
            <a:avLst/>
          </a:prstGeom>
        </p:spPr>
      </p:pic>
      <p:pic>
        <p:nvPicPr>
          <p:cNvPr id="5" name="Imagen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59005" y="4691337"/>
            <a:ext cx="1196372" cy="633918"/>
          </a:xfrm>
          <a:prstGeom prst="rect">
            <a:avLst/>
          </a:prstGeom>
        </p:spPr>
      </p:pic>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16618" y="4814304"/>
            <a:ext cx="1465294" cy="390111"/>
          </a:xfrm>
          <a:prstGeom prst="rect">
            <a:avLst/>
          </a:prstGeom>
        </p:spPr>
      </p:pic>
      <p:pic>
        <p:nvPicPr>
          <p:cNvPr id="7" name="Imagen 6"/>
          <p:cNvPicPr>
            <a:picLocks noChangeAspect="1"/>
          </p:cNvPicPr>
          <p:nvPr/>
        </p:nvPicPr>
        <p:blipFill rotWithShape="1">
          <a:blip r:embed="rId6" cstate="print">
            <a:extLst>
              <a:ext uri="{28A0092B-C50C-407E-A947-70E740481C1C}">
                <a14:useLocalDpi xmlns:a14="http://schemas.microsoft.com/office/drawing/2010/main" val="0"/>
              </a:ext>
            </a:extLst>
          </a:blip>
          <a:srcRect r="92000"/>
          <a:stretch/>
        </p:blipFill>
        <p:spPr>
          <a:xfrm>
            <a:off x="8940257" y="483489"/>
            <a:ext cx="203743" cy="678047"/>
          </a:xfrm>
          <a:prstGeom prst="rect">
            <a:avLst/>
          </a:prstGeom>
        </p:spPr>
      </p:pic>
      <p:cxnSp>
        <p:nvCxnSpPr>
          <p:cNvPr id="12" name="Conector recto 11"/>
          <p:cNvCxnSpPr/>
          <p:nvPr/>
        </p:nvCxnSpPr>
        <p:spPr>
          <a:xfrm>
            <a:off x="1179291" y="4497860"/>
            <a:ext cx="65655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CuadroTexto 8"/>
          <p:cNvSpPr txBox="1"/>
          <p:nvPr/>
        </p:nvSpPr>
        <p:spPr>
          <a:xfrm>
            <a:off x="1298849" y="1902157"/>
            <a:ext cx="6326439" cy="1754326"/>
          </a:xfrm>
          <a:prstGeom prst="rect">
            <a:avLst/>
          </a:prstGeom>
          <a:noFill/>
        </p:spPr>
        <p:txBody>
          <a:bodyPr wrap="square" rtlCol="0">
            <a:spAutoFit/>
          </a:bodyPr>
          <a:lstStyle/>
          <a:p>
            <a:pPr algn="ctr"/>
            <a:r>
              <a:rPr lang="es-PY" sz="5400" b="1" dirty="0" smtClean="0">
                <a:solidFill>
                  <a:schemeClr val="bg1"/>
                </a:solidFill>
              </a:rPr>
              <a:t>COMPRAS POR CATÁLOGO</a:t>
            </a:r>
            <a:endParaRPr lang="es-PY" sz="2800" b="1" dirty="0">
              <a:solidFill>
                <a:schemeClr val="bg1"/>
              </a:solidFill>
            </a:endParaRPr>
          </a:p>
        </p:txBody>
      </p:sp>
    </p:spTree>
    <p:extLst>
      <p:ext uri="{BB962C8B-B14F-4D97-AF65-F5344CB8AC3E}">
        <p14:creationId xmlns:p14="http://schemas.microsoft.com/office/powerpoint/2010/main" val="1760357957"/>
      </p:ext>
    </p:extLst>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
          <p:cNvSpPr>
            <a:spLocks noGrp="1"/>
          </p:cNvSpPr>
          <p:nvPr>
            <p:ph type="title"/>
          </p:nvPr>
        </p:nvSpPr>
        <p:spPr>
          <a:xfrm>
            <a:off x="628650" y="365126"/>
            <a:ext cx="7886700" cy="1325563"/>
          </a:xfrm>
        </p:spPr>
        <p:txBody>
          <a:bodyPr/>
          <a:lstStyle/>
          <a:p>
            <a:r>
              <a:rPr lang="es-ES" dirty="0" smtClean="0"/>
              <a:t>Ciclo de Compra – Envío</a:t>
            </a:r>
            <a:endParaRPr lang="es-PY" dirty="0"/>
          </a:p>
        </p:txBody>
      </p:sp>
      <p:grpSp>
        <p:nvGrpSpPr>
          <p:cNvPr id="27" name="Grupo 26">
            <a:extLst>
              <a:ext uri="{FF2B5EF4-FFF2-40B4-BE49-F238E27FC236}">
                <a16:creationId xmlns:a16="http://schemas.microsoft.com/office/drawing/2014/main" id="{A304C1D3-BA0F-B44A-90EA-B74F79ED73B5}"/>
              </a:ext>
            </a:extLst>
          </p:cNvPr>
          <p:cNvGrpSpPr/>
          <p:nvPr/>
        </p:nvGrpSpPr>
        <p:grpSpPr>
          <a:xfrm>
            <a:off x="295508" y="1490121"/>
            <a:ext cx="8552984" cy="1722863"/>
            <a:chOff x="133816" y="1706137"/>
            <a:chExt cx="10237388" cy="1806497"/>
          </a:xfrm>
        </p:grpSpPr>
        <p:sp>
          <p:nvSpPr>
            <p:cNvPr id="28" name="Rectángulo redondeado 27">
              <a:extLst>
                <a:ext uri="{FF2B5EF4-FFF2-40B4-BE49-F238E27FC236}">
                  <a16:creationId xmlns:a16="http://schemas.microsoft.com/office/drawing/2014/main" id="{0894BEA2-07A0-7E46-A401-BADDAEB4F788}"/>
                </a:ext>
              </a:extLst>
            </p:cNvPr>
            <p:cNvSpPr/>
            <p:nvPr/>
          </p:nvSpPr>
          <p:spPr>
            <a:xfrm>
              <a:off x="133816" y="1706137"/>
              <a:ext cx="10237388" cy="1806497"/>
            </a:xfrm>
            <a:prstGeom prst="round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9" name="Freeform 93">
              <a:extLst>
                <a:ext uri="{FF2B5EF4-FFF2-40B4-BE49-F238E27FC236}">
                  <a16:creationId xmlns:a16="http://schemas.microsoft.com/office/drawing/2014/main" id="{39BDB606-32BC-F549-99E7-34F64DAAB5B9}"/>
                </a:ext>
              </a:extLst>
            </p:cNvPr>
            <p:cNvSpPr>
              <a:spLocks noChangeArrowheads="1"/>
            </p:cNvSpPr>
            <p:nvPr/>
          </p:nvSpPr>
          <p:spPr bwMode="auto">
            <a:xfrm>
              <a:off x="7689429" y="2386605"/>
              <a:ext cx="894307" cy="675357"/>
            </a:xfrm>
            <a:custGeom>
              <a:avLst/>
              <a:gdLst>
                <a:gd name="T0" fmla="*/ 42547 w 634"/>
                <a:gd name="T1" fmla="*/ 195321 h 619"/>
                <a:gd name="T2" fmla="*/ 42547 w 634"/>
                <a:gd name="T3" fmla="*/ 195321 h 619"/>
                <a:gd name="T4" fmla="*/ 74638 w 634"/>
                <a:gd name="T5" fmla="*/ 221891 h 619"/>
                <a:gd name="T6" fmla="*/ 100959 w 634"/>
                <a:gd name="T7" fmla="*/ 195321 h 619"/>
                <a:gd name="T8" fmla="*/ 74638 w 634"/>
                <a:gd name="T9" fmla="*/ 169111 h 619"/>
                <a:gd name="T10" fmla="*/ 42547 w 634"/>
                <a:gd name="T11" fmla="*/ 195321 h 619"/>
                <a:gd name="T12" fmla="*/ 74638 w 634"/>
                <a:gd name="T13" fmla="*/ 179523 h 619"/>
                <a:gd name="T14" fmla="*/ 74638 w 634"/>
                <a:gd name="T15" fmla="*/ 179523 h 619"/>
                <a:gd name="T16" fmla="*/ 85094 w 634"/>
                <a:gd name="T17" fmla="*/ 195321 h 619"/>
                <a:gd name="T18" fmla="*/ 74638 w 634"/>
                <a:gd name="T19" fmla="*/ 211479 h 619"/>
                <a:gd name="T20" fmla="*/ 58412 w 634"/>
                <a:gd name="T21" fmla="*/ 195321 h 619"/>
                <a:gd name="T22" fmla="*/ 74638 w 634"/>
                <a:gd name="T23" fmla="*/ 179523 h 619"/>
                <a:gd name="T24" fmla="*/ 58412 w 634"/>
                <a:gd name="T25" fmla="*/ 153313 h 619"/>
                <a:gd name="T26" fmla="*/ 58412 w 634"/>
                <a:gd name="T27" fmla="*/ 153313 h 619"/>
                <a:gd name="T28" fmla="*/ 42547 w 634"/>
                <a:gd name="T29" fmla="*/ 137156 h 619"/>
                <a:gd name="T30" fmla="*/ 207326 w 634"/>
                <a:gd name="T31" fmla="*/ 126744 h 619"/>
                <a:gd name="T32" fmla="*/ 228239 w 634"/>
                <a:gd name="T33" fmla="*/ 31596 h 619"/>
                <a:gd name="T34" fmla="*/ 223191 w 634"/>
                <a:gd name="T35" fmla="*/ 26210 h 619"/>
                <a:gd name="T36" fmla="*/ 42547 w 634"/>
                <a:gd name="T37" fmla="*/ 26210 h 619"/>
                <a:gd name="T38" fmla="*/ 42547 w 634"/>
                <a:gd name="T39" fmla="*/ 10412 h 619"/>
                <a:gd name="T40" fmla="*/ 53364 w 634"/>
                <a:gd name="T41" fmla="*/ 10412 h 619"/>
                <a:gd name="T42" fmla="*/ 58412 w 634"/>
                <a:gd name="T43" fmla="*/ 5027 h 619"/>
                <a:gd name="T44" fmla="*/ 53364 w 634"/>
                <a:gd name="T45" fmla="*/ 0 h 619"/>
                <a:gd name="T46" fmla="*/ 10817 w 634"/>
                <a:gd name="T47" fmla="*/ 0 h 619"/>
                <a:gd name="T48" fmla="*/ 0 w 634"/>
                <a:gd name="T49" fmla="*/ 5027 h 619"/>
                <a:gd name="T50" fmla="*/ 10817 w 634"/>
                <a:gd name="T51" fmla="*/ 10412 h 619"/>
                <a:gd name="T52" fmla="*/ 32091 w 634"/>
                <a:gd name="T53" fmla="*/ 10412 h 619"/>
                <a:gd name="T54" fmla="*/ 32091 w 634"/>
                <a:gd name="T55" fmla="*/ 137156 h 619"/>
                <a:gd name="T56" fmla="*/ 58412 w 634"/>
                <a:gd name="T57" fmla="*/ 169111 h 619"/>
                <a:gd name="T58" fmla="*/ 74638 w 634"/>
                <a:gd name="T59" fmla="*/ 169111 h 619"/>
                <a:gd name="T60" fmla="*/ 159371 w 634"/>
                <a:gd name="T61" fmla="*/ 169111 h 619"/>
                <a:gd name="T62" fmla="*/ 223191 w 634"/>
                <a:gd name="T63" fmla="*/ 169111 h 619"/>
                <a:gd name="T64" fmla="*/ 223191 w 634"/>
                <a:gd name="T65" fmla="*/ 153313 h 619"/>
                <a:gd name="T66" fmla="*/ 58412 w 634"/>
                <a:gd name="T67" fmla="*/ 153313 h 619"/>
                <a:gd name="T68" fmla="*/ 42547 w 634"/>
                <a:gd name="T69" fmla="*/ 42368 h 619"/>
                <a:gd name="T70" fmla="*/ 42547 w 634"/>
                <a:gd name="T71" fmla="*/ 42368 h 619"/>
                <a:gd name="T72" fmla="*/ 212374 w 634"/>
                <a:gd name="T73" fmla="*/ 42368 h 619"/>
                <a:gd name="T74" fmla="*/ 196509 w 634"/>
                <a:gd name="T75" fmla="*/ 110945 h 619"/>
                <a:gd name="T76" fmla="*/ 42547 w 634"/>
                <a:gd name="T77" fmla="*/ 126744 h 619"/>
                <a:gd name="T78" fmla="*/ 42547 w 634"/>
                <a:gd name="T79" fmla="*/ 42368 h 619"/>
                <a:gd name="T80" fmla="*/ 127641 w 634"/>
                <a:gd name="T81" fmla="*/ 195321 h 619"/>
                <a:gd name="T82" fmla="*/ 127641 w 634"/>
                <a:gd name="T83" fmla="*/ 195321 h 619"/>
                <a:gd name="T84" fmla="*/ 159371 w 634"/>
                <a:gd name="T85" fmla="*/ 221891 h 619"/>
                <a:gd name="T86" fmla="*/ 186053 w 634"/>
                <a:gd name="T87" fmla="*/ 195321 h 619"/>
                <a:gd name="T88" fmla="*/ 159371 w 634"/>
                <a:gd name="T89" fmla="*/ 169111 h 619"/>
                <a:gd name="T90" fmla="*/ 127641 w 634"/>
                <a:gd name="T91" fmla="*/ 195321 h 619"/>
                <a:gd name="T92" fmla="*/ 159371 w 634"/>
                <a:gd name="T93" fmla="*/ 179523 h 619"/>
                <a:gd name="T94" fmla="*/ 159371 w 634"/>
                <a:gd name="T95" fmla="*/ 179523 h 619"/>
                <a:gd name="T96" fmla="*/ 169827 w 634"/>
                <a:gd name="T97" fmla="*/ 195321 h 619"/>
                <a:gd name="T98" fmla="*/ 159371 w 634"/>
                <a:gd name="T99" fmla="*/ 211479 h 619"/>
                <a:gd name="T100" fmla="*/ 143506 w 634"/>
                <a:gd name="T101" fmla="*/ 195321 h 619"/>
                <a:gd name="T102" fmla="*/ 159371 w 634"/>
                <a:gd name="T103" fmla="*/ 179523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19">
                  <a:moveTo>
                    <a:pt x="118" y="544"/>
                  </a:moveTo>
                  <a:lnTo>
                    <a:pt x="118" y="544"/>
                  </a:lnTo>
                  <a:cubicBezTo>
                    <a:pt x="118" y="589"/>
                    <a:pt x="162" y="618"/>
                    <a:pt x="207" y="618"/>
                  </a:cubicBezTo>
                  <a:cubicBezTo>
                    <a:pt x="251" y="618"/>
                    <a:pt x="280" y="589"/>
                    <a:pt x="280" y="544"/>
                  </a:cubicBezTo>
                  <a:cubicBezTo>
                    <a:pt x="280" y="500"/>
                    <a:pt x="251" y="471"/>
                    <a:pt x="207" y="471"/>
                  </a:cubicBezTo>
                  <a:cubicBezTo>
                    <a:pt x="162" y="471"/>
                    <a:pt x="118" y="500"/>
                    <a:pt x="118" y="544"/>
                  </a:cubicBezTo>
                  <a:close/>
                  <a:moveTo>
                    <a:pt x="207" y="500"/>
                  </a:moveTo>
                  <a:lnTo>
                    <a:pt x="207" y="500"/>
                  </a:lnTo>
                  <a:cubicBezTo>
                    <a:pt x="221" y="500"/>
                    <a:pt x="236" y="530"/>
                    <a:pt x="236" y="544"/>
                  </a:cubicBezTo>
                  <a:cubicBezTo>
                    <a:pt x="236" y="559"/>
                    <a:pt x="221" y="589"/>
                    <a:pt x="207" y="589"/>
                  </a:cubicBezTo>
                  <a:cubicBezTo>
                    <a:pt x="177" y="589"/>
                    <a:pt x="162" y="559"/>
                    <a:pt x="162" y="544"/>
                  </a:cubicBezTo>
                  <a:cubicBezTo>
                    <a:pt x="162" y="530"/>
                    <a:pt x="177" y="500"/>
                    <a:pt x="207" y="500"/>
                  </a:cubicBezTo>
                  <a:close/>
                  <a:moveTo>
                    <a:pt x="162" y="427"/>
                  </a:moveTo>
                  <a:lnTo>
                    <a:pt x="162" y="427"/>
                  </a:lnTo>
                  <a:cubicBezTo>
                    <a:pt x="148" y="427"/>
                    <a:pt x="118" y="412"/>
                    <a:pt x="118" y="382"/>
                  </a:cubicBezTo>
                  <a:cubicBezTo>
                    <a:pt x="575" y="353"/>
                    <a:pt x="575" y="353"/>
                    <a:pt x="575" y="353"/>
                  </a:cubicBezTo>
                  <a:cubicBezTo>
                    <a:pt x="575" y="353"/>
                    <a:pt x="633" y="103"/>
                    <a:pt x="633" y="88"/>
                  </a:cubicBezTo>
                  <a:lnTo>
                    <a:pt x="619" y="73"/>
                  </a:lnTo>
                  <a:cubicBezTo>
                    <a:pt x="118" y="73"/>
                    <a:pt x="118" y="73"/>
                    <a:pt x="118" y="73"/>
                  </a:cubicBezTo>
                  <a:cubicBezTo>
                    <a:pt x="118" y="29"/>
                    <a:pt x="118" y="29"/>
                    <a:pt x="118" y="29"/>
                  </a:cubicBezTo>
                  <a:cubicBezTo>
                    <a:pt x="148" y="29"/>
                    <a:pt x="148" y="29"/>
                    <a:pt x="148" y="29"/>
                  </a:cubicBezTo>
                  <a:cubicBezTo>
                    <a:pt x="148" y="29"/>
                    <a:pt x="162" y="29"/>
                    <a:pt x="162" y="14"/>
                  </a:cubicBezTo>
                  <a:cubicBezTo>
                    <a:pt x="162" y="0"/>
                    <a:pt x="148" y="0"/>
                    <a:pt x="148" y="0"/>
                  </a:cubicBezTo>
                  <a:cubicBezTo>
                    <a:pt x="30" y="0"/>
                    <a:pt x="30" y="0"/>
                    <a:pt x="30" y="0"/>
                  </a:cubicBezTo>
                  <a:cubicBezTo>
                    <a:pt x="15" y="0"/>
                    <a:pt x="0" y="0"/>
                    <a:pt x="0" y="14"/>
                  </a:cubicBezTo>
                  <a:cubicBezTo>
                    <a:pt x="0" y="29"/>
                    <a:pt x="15" y="29"/>
                    <a:pt x="30" y="29"/>
                  </a:cubicBezTo>
                  <a:cubicBezTo>
                    <a:pt x="89" y="29"/>
                    <a:pt x="89" y="29"/>
                    <a:pt x="89" y="29"/>
                  </a:cubicBezTo>
                  <a:cubicBezTo>
                    <a:pt x="89" y="382"/>
                    <a:pt x="89" y="382"/>
                    <a:pt x="89" y="382"/>
                  </a:cubicBezTo>
                  <a:cubicBezTo>
                    <a:pt x="89" y="427"/>
                    <a:pt x="118" y="471"/>
                    <a:pt x="162" y="471"/>
                  </a:cubicBezTo>
                  <a:cubicBezTo>
                    <a:pt x="207" y="471"/>
                    <a:pt x="207" y="471"/>
                    <a:pt x="207" y="471"/>
                  </a:cubicBezTo>
                  <a:cubicBezTo>
                    <a:pt x="442" y="471"/>
                    <a:pt x="442" y="471"/>
                    <a:pt x="442" y="471"/>
                  </a:cubicBezTo>
                  <a:cubicBezTo>
                    <a:pt x="619" y="471"/>
                    <a:pt x="619" y="471"/>
                    <a:pt x="619" y="471"/>
                  </a:cubicBezTo>
                  <a:cubicBezTo>
                    <a:pt x="619" y="471"/>
                    <a:pt x="619" y="441"/>
                    <a:pt x="619" y="427"/>
                  </a:cubicBezTo>
                  <a:lnTo>
                    <a:pt x="162" y="427"/>
                  </a:lnTo>
                  <a:close/>
                  <a:moveTo>
                    <a:pt x="118" y="118"/>
                  </a:moveTo>
                  <a:lnTo>
                    <a:pt x="118" y="118"/>
                  </a:lnTo>
                  <a:cubicBezTo>
                    <a:pt x="589" y="118"/>
                    <a:pt x="589" y="118"/>
                    <a:pt x="589" y="118"/>
                  </a:cubicBezTo>
                  <a:cubicBezTo>
                    <a:pt x="545" y="309"/>
                    <a:pt x="545" y="309"/>
                    <a:pt x="545" y="309"/>
                  </a:cubicBezTo>
                  <a:cubicBezTo>
                    <a:pt x="118" y="353"/>
                    <a:pt x="118" y="353"/>
                    <a:pt x="118" y="353"/>
                  </a:cubicBezTo>
                  <a:lnTo>
                    <a:pt x="118" y="118"/>
                  </a:lnTo>
                  <a:close/>
                  <a:moveTo>
                    <a:pt x="354" y="544"/>
                  </a:moveTo>
                  <a:lnTo>
                    <a:pt x="354" y="544"/>
                  </a:lnTo>
                  <a:cubicBezTo>
                    <a:pt x="354" y="589"/>
                    <a:pt x="398" y="618"/>
                    <a:pt x="442" y="618"/>
                  </a:cubicBezTo>
                  <a:cubicBezTo>
                    <a:pt x="486" y="618"/>
                    <a:pt x="516" y="589"/>
                    <a:pt x="516" y="544"/>
                  </a:cubicBezTo>
                  <a:cubicBezTo>
                    <a:pt x="516" y="500"/>
                    <a:pt x="486" y="471"/>
                    <a:pt x="442" y="471"/>
                  </a:cubicBezTo>
                  <a:cubicBezTo>
                    <a:pt x="398" y="471"/>
                    <a:pt x="354" y="500"/>
                    <a:pt x="354" y="544"/>
                  </a:cubicBezTo>
                  <a:close/>
                  <a:moveTo>
                    <a:pt x="442" y="500"/>
                  </a:moveTo>
                  <a:lnTo>
                    <a:pt x="442" y="500"/>
                  </a:lnTo>
                  <a:cubicBezTo>
                    <a:pt x="457" y="500"/>
                    <a:pt x="471" y="530"/>
                    <a:pt x="471" y="544"/>
                  </a:cubicBezTo>
                  <a:cubicBezTo>
                    <a:pt x="471" y="559"/>
                    <a:pt x="457" y="589"/>
                    <a:pt x="442" y="589"/>
                  </a:cubicBezTo>
                  <a:cubicBezTo>
                    <a:pt x="412" y="589"/>
                    <a:pt x="398" y="559"/>
                    <a:pt x="398" y="544"/>
                  </a:cubicBezTo>
                  <a:cubicBezTo>
                    <a:pt x="398" y="530"/>
                    <a:pt x="412" y="500"/>
                    <a:pt x="442" y="500"/>
                  </a:cubicBezTo>
                  <a:close/>
                </a:path>
              </a:pathLst>
            </a:custGeom>
            <a:solidFill>
              <a:schemeClr val="accent1"/>
            </a:solidFill>
            <a:ln>
              <a:noFill/>
            </a:ln>
            <a:effectLst/>
          </p:spPr>
          <p:txBody>
            <a:bodyPr wrap="none" anchor="ctr"/>
            <a:lstStyle/>
            <a:p>
              <a:endParaRPr lang="es-ES_tradnl"/>
            </a:p>
          </p:txBody>
        </p:sp>
        <p:sp>
          <p:nvSpPr>
            <p:cNvPr id="30" name="Freeform 33">
              <a:extLst>
                <a:ext uri="{FF2B5EF4-FFF2-40B4-BE49-F238E27FC236}">
                  <a16:creationId xmlns:a16="http://schemas.microsoft.com/office/drawing/2014/main" id="{DC1ABAC8-D347-FC44-AA25-D0174012A931}"/>
                </a:ext>
              </a:extLst>
            </p:cNvPr>
            <p:cNvSpPr>
              <a:spLocks noChangeArrowheads="1"/>
            </p:cNvSpPr>
            <p:nvPr/>
          </p:nvSpPr>
          <p:spPr bwMode="auto">
            <a:xfrm>
              <a:off x="254496" y="2330781"/>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31" name="Freeform 132">
              <a:extLst>
                <a:ext uri="{FF2B5EF4-FFF2-40B4-BE49-F238E27FC236}">
                  <a16:creationId xmlns:a16="http://schemas.microsoft.com/office/drawing/2014/main" id="{9E2A1043-2B34-D248-904E-2E7D448CD3EF}"/>
                </a:ext>
              </a:extLst>
            </p:cNvPr>
            <p:cNvSpPr>
              <a:spLocks noChangeArrowheads="1"/>
            </p:cNvSpPr>
            <p:nvPr/>
          </p:nvSpPr>
          <p:spPr bwMode="auto">
            <a:xfrm>
              <a:off x="550988" y="2445238"/>
              <a:ext cx="1119631" cy="727425"/>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32" name="Freeform 33">
              <a:extLst>
                <a:ext uri="{FF2B5EF4-FFF2-40B4-BE49-F238E27FC236}">
                  <a16:creationId xmlns:a16="http://schemas.microsoft.com/office/drawing/2014/main" id="{401B77B1-DD2C-1742-A2C7-D31658C96B08}"/>
                </a:ext>
              </a:extLst>
            </p:cNvPr>
            <p:cNvSpPr>
              <a:spLocks noChangeArrowheads="1"/>
            </p:cNvSpPr>
            <p:nvPr/>
          </p:nvSpPr>
          <p:spPr bwMode="auto">
            <a:xfrm>
              <a:off x="254495" y="2947505"/>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33" name="Freeform 113">
              <a:extLst>
                <a:ext uri="{FF2B5EF4-FFF2-40B4-BE49-F238E27FC236}">
                  <a16:creationId xmlns:a16="http://schemas.microsoft.com/office/drawing/2014/main" id="{C88D7A69-F776-F44C-B9E3-9E5C3CEDE5DE}"/>
                </a:ext>
              </a:extLst>
            </p:cNvPr>
            <p:cNvSpPr>
              <a:spLocks noChangeArrowheads="1"/>
            </p:cNvSpPr>
            <p:nvPr/>
          </p:nvSpPr>
          <p:spPr bwMode="auto">
            <a:xfrm>
              <a:off x="2406849" y="2498442"/>
              <a:ext cx="706264" cy="460845"/>
            </a:xfrm>
            <a:custGeom>
              <a:avLst/>
              <a:gdLst>
                <a:gd name="T0" fmla="*/ 218715 w 608"/>
                <a:gd name="T1" fmla="*/ 76549 h 510"/>
                <a:gd name="T2" fmla="*/ 218715 w 608"/>
                <a:gd name="T3" fmla="*/ 79076 h 510"/>
                <a:gd name="T4" fmla="*/ 218715 w 608"/>
                <a:gd name="T5" fmla="*/ 79076 h 510"/>
                <a:gd name="T6" fmla="*/ 208626 w 608"/>
                <a:gd name="T7" fmla="*/ 89186 h 510"/>
                <a:gd name="T8" fmla="*/ 177998 w 608"/>
                <a:gd name="T9" fmla="*/ 176206 h 510"/>
                <a:gd name="T10" fmla="*/ 167909 w 608"/>
                <a:gd name="T11" fmla="*/ 183789 h 510"/>
                <a:gd name="T12" fmla="*/ 167909 w 608"/>
                <a:gd name="T13" fmla="*/ 183789 h 510"/>
                <a:gd name="T14" fmla="*/ 162865 w 608"/>
                <a:gd name="T15" fmla="*/ 183789 h 510"/>
                <a:gd name="T16" fmla="*/ 50805 w 608"/>
                <a:gd name="T17" fmla="*/ 183789 h 510"/>
                <a:gd name="T18" fmla="*/ 50805 w 608"/>
                <a:gd name="T19" fmla="*/ 183789 h 510"/>
                <a:gd name="T20" fmla="*/ 40716 w 608"/>
                <a:gd name="T21" fmla="*/ 176206 h 510"/>
                <a:gd name="T22" fmla="*/ 10089 w 608"/>
                <a:gd name="T23" fmla="*/ 89186 h 510"/>
                <a:gd name="T24" fmla="*/ 10089 w 608"/>
                <a:gd name="T25" fmla="*/ 68966 h 510"/>
                <a:gd name="T26" fmla="*/ 50805 w 608"/>
                <a:gd name="T27" fmla="*/ 68966 h 510"/>
                <a:gd name="T28" fmla="*/ 83955 w 608"/>
                <a:gd name="T29" fmla="*/ 68966 h 510"/>
                <a:gd name="T30" fmla="*/ 127193 w 608"/>
                <a:gd name="T31" fmla="*/ 68966 h 510"/>
                <a:gd name="T32" fmla="*/ 152776 w 608"/>
                <a:gd name="T33" fmla="*/ 68966 h 510"/>
                <a:gd name="T34" fmla="*/ 167909 w 608"/>
                <a:gd name="T35" fmla="*/ 68966 h 510"/>
                <a:gd name="T36" fmla="*/ 208626 w 608"/>
                <a:gd name="T37" fmla="*/ 68966 h 510"/>
                <a:gd name="T38" fmla="*/ 208626 w 608"/>
                <a:gd name="T39" fmla="*/ 68966 h 510"/>
                <a:gd name="T40" fmla="*/ 78910 w 608"/>
                <a:gd name="T41" fmla="*/ 99658 h 510"/>
                <a:gd name="T42" fmla="*/ 68461 w 608"/>
                <a:gd name="T43" fmla="*/ 89186 h 510"/>
                <a:gd name="T44" fmla="*/ 58372 w 608"/>
                <a:gd name="T45" fmla="*/ 153097 h 510"/>
                <a:gd name="T46" fmla="*/ 78910 w 608"/>
                <a:gd name="T47" fmla="*/ 153097 h 510"/>
                <a:gd name="T48" fmla="*/ 119626 w 608"/>
                <a:gd name="T49" fmla="*/ 99658 h 510"/>
                <a:gd name="T50" fmla="*/ 109538 w 608"/>
                <a:gd name="T51" fmla="*/ 89186 h 510"/>
                <a:gd name="T52" fmla="*/ 99088 w 608"/>
                <a:gd name="T53" fmla="*/ 153097 h 510"/>
                <a:gd name="T54" fmla="*/ 119626 w 608"/>
                <a:gd name="T55" fmla="*/ 153097 h 510"/>
                <a:gd name="T56" fmla="*/ 160343 w 608"/>
                <a:gd name="T57" fmla="*/ 99658 h 510"/>
                <a:gd name="T58" fmla="*/ 150254 w 608"/>
                <a:gd name="T59" fmla="*/ 89186 h 510"/>
                <a:gd name="T60" fmla="*/ 139804 w 608"/>
                <a:gd name="T61" fmla="*/ 153097 h 510"/>
                <a:gd name="T62" fmla="*/ 160343 w 608"/>
                <a:gd name="T63" fmla="*/ 153097 h 510"/>
                <a:gd name="T64" fmla="*/ 122149 w 608"/>
                <a:gd name="T65" fmla="*/ 15165 h 510"/>
                <a:gd name="T66" fmla="*/ 122149 w 608"/>
                <a:gd name="T67" fmla="*/ 15165 h 510"/>
                <a:gd name="T68" fmla="*/ 129715 w 608"/>
                <a:gd name="T69" fmla="*/ 0 h 510"/>
                <a:gd name="T70" fmla="*/ 139804 w 608"/>
                <a:gd name="T71" fmla="*/ 5055 h 510"/>
                <a:gd name="T72" fmla="*/ 142327 w 608"/>
                <a:gd name="T73" fmla="*/ 58856 h 510"/>
                <a:gd name="T74" fmla="*/ 96566 w 608"/>
                <a:gd name="T75" fmla="*/ 15165 h 510"/>
                <a:gd name="T76" fmla="*/ 76388 w 608"/>
                <a:gd name="T77" fmla="*/ 58856 h 510"/>
                <a:gd name="T78" fmla="*/ 78910 w 608"/>
                <a:gd name="T79" fmla="*/ 5055 h 510"/>
                <a:gd name="T80" fmla="*/ 88999 w 608"/>
                <a:gd name="T81" fmla="*/ 0 h 510"/>
                <a:gd name="T82" fmla="*/ 96566 w 608"/>
                <a:gd name="T83" fmla="*/ 15165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8" h="510">
                  <a:moveTo>
                    <a:pt x="607" y="212"/>
                  </a:moveTo>
                  <a:lnTo>
                    <a:pt x="607" y="212"/>
                  </a:lnTo>
                  <a:lnTo>
                    <a:pt x="607" y="219"/>
                  </a:lnTo>
                  <a:cubicBezTo>
                    <a:pt x="607" y="233"/>
                    <a:pt x="593" y="247"/>
                    <a:pt x="579" y="247"/>
                  </a:cubicBezTo>
                  <a:cubicBezTo>
                    <a:pt x="551" y="247"/>
                    <a:pt x="551" y="247"/>
                    <a:pt x="551" y="247"/>
                  </a:cubicBezTo>
                  <a:cubicBezTo>
                    <a:pt x="494" y="488"/>
                    <a:pt x="494" y="488"/>
                    <a:pt x="494" y="488"/>
                  </a:cubicBezTo>
                  <a:cubicBezTo>
                    <a:pt x="487" y="502"/>
                    <a:pt x="480" y="509"/>
                    <a:pt x="466" y="509"/>
                  </a:cubicBezTo>
                  <a:cubicBezTo>
                    <a:pt x="459" y="509"/>
                    <a:pt x="459" y="509"/>
                    <a:pt x="459" y="509"/>
                  </a:cubicBezTo>
                  <a:cubicBezTo>
                    <a:pt x="452" y="509"/>
                    <a:pt x="452" y="509"/>
                    <a:pt x="452" y="509"/>
                  </a:cubicBezTo>
                  <a:cubicBezTo>
                    <a:pt x="141" y="509"/>
                    <a:pt x="141" y="509"/>
                    <a:pt x="141" y="509"/>
                  </a:cubicBezTo>
                  <a:cubicBezTo>
                    <a:pt x="127" y="509"/>
                    <a:pt x="120" y="502"/>
                    <a:pt x="113" y="488"/>
                  </a:cubicBezTo>
                  <a:cubicBezTo>
                    <a:pt x="56" y="247"/>
                    <a:pt x="56" y="247"/>
                    <a:pt x="56" y="247"/>
                  </a:cubicBezTo>
                  <a:cubicBezTo>
                    <a:pt x="28" y="247"/>
                    <a:pt x="28" y="247"/>
                    <a:pt x="28" y="247"/>
                  </a:cubicBezTo>
                  <a:cubicBezTo>
                    <a:pt x="14" y="247"/>
                    <a:pt x="0" y="233"/>
                    <a:pt x="0" y="219"/>
                  </a:cubicBezTo>
                  <a:cubicBezTo>
                    <a:pt x="0" y="198"/>
                    <a:pt x="14" y="191"/>
                    <a:pt x="28" y="191"/>
                  </a:cubicBezTo>
                  <a:cubicBezTo>
                    <a:pt x="141" y="191"/>
                    <a:pt x="141" y="191"/>
                    <a:pt x="141" y="191"/>
                  </a:cubicBezTo>
                  <a:cubicBezTo>
                    <a:pt x="233" y="191"/>
                    <a:pt x="233" y="191"/>
                    <a:pt x="233" y="191"/>
                  </a:cubicBezTo>
                  <a:cubicBezTo>
                    <a:pt x="353" y="191"/>
                    <a:pt x="353" y="191"/>
                    <a:pt x="353" y="191"/>
                  </a:cubicBezTo>
                  <a:cubicBezTo>
                    <a:pt x="424" y="191"/>
                    <a:pt x="424" y="191"/>
                    <a:pt x="424" y="191"/>
                  </a:cubicBezTo>
                  <a:cubicBezTo>
                    <a:pt x="466" y="191"/>
                    <a:pt x="466" y="191"/>
                    <a:pt x="466" y="191"/>
                  </a:cubicBezTo>
                  <a:cubicBezTo>
                    <a:pt x="579" y="191"/>
                    <a:pt x="579" y="191"/>
                    <a:pt x="579" y="191"/>
                  </a:cubicBezTo>
                  <a:cubicBezTo>
                    <a:pt x="593" y="191"/>
                    <a:pt x="600" y="198"/>
                    <a:pt x="607" y="212"/>
                  </a:cubicBezTo>
                  <a:close/>
                  <a:moveTo>
                    <a:pt x="219" y="276"/>
                  </a:moveTo>
                  <a:lnTo>
                    <a:pt x="219" y="276"/>
                  </a:lnTo>
                  <a:cubicBezTo>
                    <a:pt x="219" y="254"/>
                    <a:pt x="205" y="247"/>
                    <a:pt x="190" y="247"/>
                  </a:cubicBezTo>
                  <a:cubicBezTo>
                    <a:pt x="176" y="247"/>
                    <a:pt x="162" y="254"/>
                    <a:pt x="162" y="276"/>
                  </a:cubicBezTo>
                  <a:cubicBezTo>
                    <a:pt x="162" y="424"/>
                    <a:pt x="162" y="424"/>
                    <a:pt x="162" y="424"/>
                  </a:cubicBezTo>
                  <a:cubicBezTo>
                    <a:pt x="162" y="438"/>
                    <a:pt x="176" y="452"/>
                    <a:pt x="190" y="452"/>
                  </a:cubicBezTo>
                  <a:cubicBezTo>
                    <a:pt x="205" y="452"/>
                    <a:pt x="219" y="438"/>
                    <a:pt x="219" y="424"/>
                  </a:cubicBezTo>
                  <a:lnTo>
                    <a:pt x="219" y="276"/>
                  </a:lnTo>
                  <a:close/>
                  <a:moveTo>
                    <a:pt x="332" y="276"/>
                  </a:moveTo>
                  <a:lnTo>
                    <a:pt x="332" y="276"/>
                  </a:lnTo>
                  <a:cubicBezTo>
                    <a:pt x="332" y="254"/>
                    <a:pt x="318" y="247"/>
                    <a:pt x="304" y="247"/>
                  </a:cubicBezTo>
                  <a:cubicBezTo>
                    <a:pt x="290" y="247"/>
                    <a:pt x="275" y="254"/>
                    <a:pt x="275" y="276"/>
                  </a:cubicBezTo>
                  <a:cubicBezTo>
                    <a:pt x="275" y="424"/>
                    <a:pt x="275" y="424"/>
                    <a:pt x="275" y="424"/>
                  </a:cubicBezTo>
                  <a:cubicBezTo>
                    <a:pt x="275" y="438"/>
                    <a:pt x="290" y="452"/>
                    <a:pt x="304" y="452"/>
                  </a:cubicBezTo>
                  <a:cubicBezTo>
                    <a:pt x="318" y="452"/>
                    <a:pt x="332" y="438"/>
                    <a:pt x="332" y="424"/>
                  </a:cubicBezTo>
                  <a:lnTo>
                    <a:pt x="332" y="276"/>
                  </a:lnTo>
                  <a:close/>
                  <a:moveTo>
                    <a:pt x="445" y="276"/>
                  </a:moveTo>
                  <a:lnTo>
                    <a:pt x="445" y="276"/>
                  </a:lnTo>
                  <a:cubicBezTo>
                    <a:pt x="445" y="254"/>
                    <a:pt x="431" y="247"/>
                    <a:pt x="417" y="247"/>
                  </a:cubicBezTo>
                  <a:cubicBezTo>
                    <a:pt x="403" y="247"/>
                    <a:pt x="388" y="254"/>
                    <a:pt x="388" y="276"/>
                  </a:cubicBezTo>
                  <a:cubicBezTo>
                    <a:pt x="388" y="424"/>
                    <a:pt x="388" y="424"/>
                    <a:pt x="388" y="424"/>
                  </a:cubicBezTo>
                  <a:cubicBezTo>
                    <a:pt x="388" y="438"/>
                    <a:pt x="403" y="452"/>
                    <a:pt x="417" y="452"/>
                  </a:cubicBezTo>
                  <a:cubicBezTo>
                    <a:pt x="431" y="452"/>
                    <a:pt x="445" y="438"/>
                    <a:pt x="445" y="424"/>
                  </a:cubicBezTo>
                  <a:lnTo>
                    <a:pt x="445" y="276"/>
                  </a:lnTo>
                  <a:close/>
                  <a:moveTo>
                    <a:pt x="339" y="42"/>
                  </a:moveTo>
                  <a:lnTo>
                    <a:pt x="339" y="42"/>
                  </a:lnTo>
                  <a:cubicBezTo>
                    <a:pt x="332" y="35"/>
                    <a:pt x="332" y="35"/>
                    <a:pt x="332" y="28"/>
                  </a:cubicBezTo>
                  <a:cubicBezTo>
                    <a:pt x="332" y="14"/>
                    <a:pt x="346" y="0"/>
                    <a:pt x="360" y="0"/>
                  </a:cubicBezTo>
                  <a:cubicBezTo>
                    <a:pt x="374" y="0"/>
                    <a:pt x="381" y="7"/>
                    <a:pt x="388" y="14"/>
                  </a:cubicBezTo>
                  <a:cubicBezTo>
                    <a:pt x="459" y="163"/>
                    <a:pt x="459" y="163"/>
                    <a:pt x="459" y="163"/>
                  </a:cubicBezTo>
                  <a:cubicBezTo>
                    <a:pt x="395" y="163"/>
                    <a:pt x="395" y="163"/>
                    <a:pt x="395" y="163"/>
                  </a:cubicBezTo>
                  <a:lnTo>
                    <a:pt x="339" y="42"/>
                  </a:lnTo>
                  <a:close/>
                  <a:moveTo>
                    <a:pt x="268" y="42"/>
                  </a:moveTo>
                  <a:lnTo>
                    <a:pt x="268" y="42"/>
                  </a:lnTo>
                  <a:cubicBezTo>
                    <a:pt x="212" y="163"/>
                    <a:pt x="212" y="163"/>
                    <a:pt x="212" y="163"/>
                  </a:cubicBezTo>
                  <a:cubicBezTo>
                    <a:pt x="148" y="163"/>
                    <a:pt x="148" y="163"/>
                    <a:pt x="148" y="163"/>
                  </a:cubicBezTo>
                  <a:cubicBezTo>
                    <a:pt x="219" y="14"/>
                    <a:pt x="219" y="14"/>
                    <a:pt x="219" y="14"/>
                  </a:cubicBezTo>
                  <a:cubicBezTo>
                    <a:pt x="226" y="7"/>
                    <a:pt x="233" y="0"/>
                    <a:pt x="247" y="0"/>
                  </a:cubicBezTo>
                  <a:cubicBezTo>
                    <a:pt x="261" y="0"/>
                    <a:pt x="275" y="14"/>
                    <a:pt x="275" y="28"/>
                  </a:cubicBezTo>
                  <a:cubicBezTo>
                    <a:pt x="275" y="35"/>
                    <a:pt x="275" y="35"/>
                    <a:pt x="268" y="42"/>
                  </a:cubicBezTo>
                  <a:close/>
                </a:path>
              </a:pathLst>
            </a:custGeom>
            <a:solidFill>
              <a:schemeClr val="accent1"/>
            </a:solidFill>
            <a:ln>
              <a:noFill/>
            </a:ln>
            <a:effectLst/>
          </p:spPr>
          <p:txBody>
            <a:bodyPr wrap="none" anchor="ctr"/>
            <a:lstStyle/>
            <a:p>
              <a:endParaRPr lang="es-ES_tradnl"/>
            </a:p>
          </p:txBody>
        </p:sp>
        <p:sp>
          <p:nvSpPr>
            <p:cNvPr id="34" name="Freeform 12">
              <a:extLst>
                <a:ext uri="{FF2B5EF4-FFF2-40B4-BE49-F238E27FC236}">
                  <a16:creationId xmlns:a16="http://schemas.microsoft.com/office/drawing/2014/main" id="{9B23B7A7-0E66-FB4E-90F0-32B13C7E090C}"/>
                </a:ext>
              </a:extLst>
            </p:cNvPr>
            <p:cNvSpPr>
              <a:spLocks/>
            </p:cNvSpPr>
            <p:nvPr/>
          </p:nvSpPr>
          <p:spPr bwMode="auto">
            <a:xfrm>
              <a:off x="1820797" y="2622955"/>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35" name="Freeform 105">
              <a:extLst>
                <a:ext uri="{FF2B5EF4-FFF2-40B4-BE49-F238E27FC236}">
                  <a16:creationId xmlns:a16="http://schemas.microsoft.com/office/drawing/2014/main" id="{43A1F6EB-50CB-734E-8DA0-E6D79AEC73AE}"/>
                </a:ext>
              </a:extLst>
            </p:cNvPr>
            <p:cNvSpPr>
              <a:spLocks noEditPoints="1"/>
            </p:cNvSpPr>
            <p:nvPr/>
          </p:nvSpPr>
          <p:spPr bwMode="auto">
            <a:xfrm>
              <a:off x="3747495" y="2446537"/>
              <a:ext cx="1305271" cy="576000"/>
            </a:xfrm>
            <a:custGeom>
              <a:avLst/>
              <a:gdLst>
                <a:gd name="T0" fmla="*/ 0 w 71"/>
                <a:gd name="T1" fmla="*/ 46 h 71"/>
                <a:gd name="T2" fmla="*/ 9 w 71"/>
                <a:gd name="T3" fmla="*/ 31 h 71"/>
                <a:gd name="T4" fmla="*/ 4 w 71"/>
                <a:gd name="T5" fmla="*/ 32 h 71"/>
                <a:gd name="T6" fmla="*/ 7 w 71"/>
                <a:gd name="T7" fmla="*/ 25 h 71"/>
                <a:gd name="T8" fmla="*/ 6 w 71"/>
                <a:gd name="T9" fmla="*/ 42 h 71"/>
                <a:gd name="T10" fmla="*/ 11 w 71"/>
                <a:gd name="T11" fmla="*/ 39 h 71"/>
                <a:gd name="T12" fmla="*/ 15 w 71"/>
                <a:gd name="T13" fmla="*/ 46 h 71"/>
                <a:gd name="T14" fmla="*/ 0 w 71"/>
                <a:gd name="T15" fmla="*/ 69 h 71"/>
                <a:gd name="T16" fmla="*/ 7 w 71"/>
                <a:gd name="T17" fmla="*/ 67 h 71"/>
                <a:gd name="T18" fmla="*/ 5 w 71"/>
                <a:gd name="T19" fmla="*/ 62 h 71"/>
                <a:gd name="T20" fmla="*/ 9 w 71"/>
                <a:gd name="T21" fmla="*/ 55 h 71"/>
                <a:gd name="T22" fmla="*/ 5 w 71"/>
                <a:gd name="T23" fmla="*/ 55 h 71"/>
                <a:gd name="T24" fmla="*/ 1 w 71"/>
                <a:gd name="T25" fmla="*/ 57 h 71"/>
                <a:gd name="T26" fmla="*/ 14 w 71"/>
                <a:gd name="T27" fmla="*/ 51 h 71"/>
                <a:gd name="T28" fmla="*/ 10 w 71"/>
                <a:gd name="T29" fmla="*/ 59 h 71"/>
                <a:gd name="T30" fmla="*/ 7 w 71"/>
                <a:gd name="T31" fmla="*/ 71 h 71"/>
                <a:gd name="T32" fmla="*/ 1 w 71"/>
                <a:gd name="T33" fmla="*/ 20 h 71"/>
                <a:gd name="T34" fmla="*/ 6 w 71"/>
                <a:gd name="T35" fmla="*/ 16 h 71"/>
                <a:gd name="T36" fmla="*/ 6 w 71"/>
                <a:gd name="T37" fmla="*/ 6 h 71"/>
                <a:gd name="T38" fmla="*/ 4 w 71"/>
                <a:gd name="T39" fmla="*/ 8 h 71"/>
                <a:gd name="T40" fmla="*/ 6 w 71"/>
                <a:gd name="T41" fmla="*/ 0 h 71"/>
                <a:gd name="T42" fmla="*/ 11 w 71"/>
                <a:gd name="T43" fmla="*/ 16 h 71"/>
                <a:gd name="T44" fmla="*/ 15 w 71"/>
                <a:gd name="T45" fmla="*/ 20 h 71"/>
                <a:gd name="T46" fmla="*/ 70 w 71"/>
                <a:gd name="T47" fmla="*/ 20 h 71"/>
                <a:gd name="T48" fmla="*/ 20 w 71"/>
                <a:gd name="T49" fmla="*/ 19 h 71"/>
                <a:gd name="T50" fmla="*/ 21 w 71"/>
                <a:gd name="T51" fmla="*/ 10 h 71"/>
                <a:gd name="T52" fmla="*/ 71 w 71"/>
                <a:gd name="T53" fmla="*/ 11 h 71"/>
                <a:gd name="T54" fmla="*/ 71 w 71"/>
                <a:gd name="T55" fmla="*/ 39 h 71"/>
                <a:gd name="T56" fmla="*/ 21 w 71"/>
                <a:gd name="T57" fmla="*/ 40 h 71"/>
                <a:gd name="T58" fmla="*/ 20 w 71"/>
                <a:gd name="T59" fmla="*/ 31 h 71"/>
                <a:gd name="T60" fmla="*/ 70 w 71"/>
                <a:gd name="T61" fmla="*/ 30 h 71"/>
                <a:gd name="T62" fmla="*/ 71 w 71"/>
                <a:gd name="T63" fmla="*/ 39 h 71"/>
                <a:gd name="T64" fmla="*/ 70 w 71"/>
                <a:gd name="T65" fmla="*/ 61 h 71"/>
                <a:gd name="T66" fmla="*/ 20 w 71"/>
                <a:gd name="T67" fmla="*/ 60 h 71"/>
                <a:gd name="T68" fmla="*/ 21 w 71"/>
                <a:gd name="T69" fmla="*/ 51 h 71"/>
                <a:gd name="T70" fmla="*/ 71 w 71"/>
                <a:gd name="T71" fmla="*/ 52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1">
                  <a:moveTo>
                    <a:pt x="15" y="46"/>
                  </a:moveTo>
                  <a:cubicBezTo>
                    <a:pt x="0" y="46"/>
                    <a:pt x="0" y="46"/>
                    <a:pt x="0" y="46"/>
                  </a:cubicBezTo>
                  <a:cubicBezTo>
                    <a:pt x="0" y="45"/>
                    <a:pt x="0" y="44"/>
                    <a:pt x="0" y="43"/>
                  </a:cubicBezTo>
                  <a:cubicBezTo>
                    <a:pt x="0" y="36"/>
                    <a:pt x="9" y="35"/>
                    <a:pt x="9" y="31"/>
                  </a:cubicBezTo>
                  <a:cubicBezTo>
                    <a:pt x="9" y="30"/>
                    <a:pt x="8" y="29"/>
                    <a:pt x="7" y="29"/>
                  </a:cubicBezTo>
                  <a:cubicBezTo>
                    <a:pt x="6" y="29"/>
                    <a:pt x="4" y="31"/>
                    <a:pt x="4" y="32"/>
                  </a:cubicBezTo>
                  <a:cubicBezTo>
                    <a:pt x="0" y="29"/>
                    <a:pt x="0" y="29"/>
                    <a:pt x="0" y="29"/>
                  </a:cubicBezTo>
                  <a:cubicBezTo>
                    <a:pt x="2" y="27"/>
                    <a:pt x="4" y="25"/>
                    <a:pt x="7" y="25"/>
                  </a:cubicBezTo>
                  <a:cubicBezTo>
                    <a:pt x="11" y="25"/>
                    <a:pt x="14" y="27"/>
                    <a:pt x="14" y="31"/>
                  </a:cubicBezTo>
                  <a:cubicBezTo>
                    <a:pt x="14" y="37"/>
                    <a:pt x="6" y="38"/>
                    <a:pt x="6" y="42"/>
                  </a:cubicBezTo>
                  <a:cubicBezTo>
                    <a:pt x="11" y="42"/>
                    <a:pt x="11" y="42"/>
                    <a:pt x="11" y="42"/>
                  </a:cubicBezTo>
                  <a:cubicBezTo>
                    <a:pt x="11" y="39"/>
                    <a:pt x="11" y="39"/>
                    <a:pt x="11" y="39"/>
                  </a:cubicBezTo>
                  <a:cubicBezTo>
                    <a:pt x="15" y="39"/>
                    <a:pt x="15" y="39"/>
                    <a:pt x="15" y="39"/>
                  </a:cubicBezTo>
                  <a:lnTo>
                    <a:pt x="15" y="46"/>
                  </a:lnTo>
                  <a:close/>
                  <a:moveTo>
                    <a:pt x="7" y="71"/>
                  </a:moveTo>
                  <a:cubicBezTo>
                    <a:pt x="5" y="71"/>
                    <a:pt x="2" y="70"/>
                    <a:pt x="0" y="69"/>
                  </a:cubicBezTo>
                  <a:cubicBezTo>
                    <a:pt x="3" y="65"/>
                    <a:pt x="3" y="65"/>
                    <a:pt x="3" y="65"/>
                  </a:cubicBezTo>
                  <a:cubicBezTo>
                    <a:pt x="4" y="66"/>
                    <a:pt x="5" y="67"/>
                    <a:pt x="7" y="67"/>
                  </a:cubicBezTo>
                  <a:cubicBezTo>
                    <a:pt x="8" y="67"/>
                    <a:pt x="10" y="66"/>
                    <a:pt x="10" y="65"/>
                  </a:cubicBezTo>
                  <a:cubicBezTo>
                    <a:pt x="10" y="62"/>
                    <a:pt x="7" y="62"/>
                    <a:pt x="5" y="62"/>
                  </a:cubicBezTo>
                  <a:cubicBezTo>
                    <a:pt x="4" y="60"/>
                    <a:pt x="4" y="60"/>
                    <a:pt x="4" y="60"/>
                  </a:cubicBezTo>
                  <a:cubicBezTo>
                    <a:pt x="6" y="58"/>
                    <a:pt x="7" y="56"/>
                    <a:pt x="9" y="55"/>
                  </a:cubicBezTo>
                  <a:cubicBezTo>
                    <a:pt x="9" y="55"/>
                    <a:pt x="9" y="55"/>
                    <a:pt x="9" y="55"/>
                  </a:cubicBezTo>
                  <a:cubicBezTo>
                    <a:pt x="8" y="55"/>
                    <a:pt x="6" y="55"/>
                    <a:pt x="5" y="55"/>
                  </a:cubicBezTo>
                  <a:cubicBezTo>
                    <a:pt x="5" y="57"/>
                    <a:pt x="5" y="57"/>
                    <a:pt x="5" y="57"/>
                  </a:cubicBezTo>
                  <a:cubicBezTo>
                    <a:pt x="1" y="57"/>
                    <a:pt x="1" y="57"/>
                    <a:pt x="1" y="57"/>
                  </a:cubicBezTo>
                  <a:cubicBezTo>
                    <a:pt x="1" y="51"/>
                    <a:pt x="1" y="51"/>
                    <a:pt x="1" y="51"/>
                  </a:cubicBezTo>
                  <a:cubicBezTo>
                    <a:pt x="14" y="51"/>
                    <a:pt x="14" y="51"/>
                    <a:pt x="14" y="51"/>
                  </a:cubicBezTo>
                  <a:cubicBezTo>
                    <a:pt x="14" y="54"/>
                    <a:pt x="14" y="54"/>
                    <a:pt x="14" y="54"/>
                  </a:cubicBezTo>
                  <a:cubicBezTo>
                    <a:pt x="10" y="59"/>
                    <a:pt x="10" y="59"/>
                    <a:pt x="10" y="59"/>
                  </a:cubicBezTo>
                  <a:cubicBezTo>
                    <a:pt x="13" y="60"/>
                    <a:pt x="15" y="62"/>
                    <a:pt x="15" y="64"/>
                  </a:cubicBezTo>
                  <a:cubicBezTo>
                    <a:pt x="15" y="69"/>
                    <a:pt x="11" y="71"/>
                    <a:pt x="7" y="71"/>
                  </a:cubicBezTo>
                  <a:close/>
                  <a:moveTo>
                    <a:pt x="15" y="20"/>
                  </a:moveTo>
                  <a:cubicBezTo>
                    <a:pt x="1" y="20"/>
                    <a:pt x="1" y="20"/>
                    <a:pt x="1" y="20"/>
                  </a:cubicBezTo>
                  <a:cubicBezTo>
                    <a:pt x="1" y="16"/>
                    <a:pt x="1" y="16"/>
                    <a:pt x="1" y="16"/>
                  </a:cubicBezTo>
                  <a:cubicBezTo>
                    <a:pt x="6" y="16"/>
                    <a:pt x="6" y="16"/>
                    <a:pt x="6" y="16"/>
                  </a:cubicBezTo>
                  <a:cubicBezTo>
                    <a:pt x="6" y="13"/>
                    <a:pt x="6" y="9"/>
                    <a:pt x="6" y="6"/>
                  </a:cubicBezTo>
                  <a:cubicBezTo>
                    <a:pt x="6" y="6"/>
                    <a:pt x="6" y="6"/>
                    <a:pt x="6" y="6"/>
                  </a:cubicBezTo>
                  <a:cubicBezTo>
                    <a:pt x="6" y="6"/>
                    <a:pt x="6" y="6"/>
                    <a:pt x="6" y="6"/>
                  </a:cubicBezTo>
                  <a:cubicBezTo>
                    <a:pt x="5" y="7"/>
                    <a:pt x="4" y="7"/>
                    <a:pt x="4" y="8"/>
                  </a:cubicBezTo>
                  <a:cubicBezTo>
                    <a:pt x="1" y="5"/>
                    <a:pt x="1" y="5"/>
                    <a:pt x="1" y="5"/>
                  </a:cubicBezTo>
                  <a:cubicBezTo>
                    <a:pt x="6" y="0"/>
                    <a:pt x="6" y="0"/>
                    <a:pt x="6" y="0"/>
                  </a:cubicBezTo>
                  <a:cubicBezTo>
                    <a:pt x="11" y="0"/>
                    <a:pt x="11" y="0"/>
                    <a:pt x="11" y="0"/>
                  </a:cubicBezTo>
                  <a:cubicBezTo>
                    <a:pt x="11" y="16"/>
                    <a:pt x="11" y="16"/>
                    <a:pt x="11" y="16"/>
                  </a:cubicBezTo>
                  <a:cubicBezTo>
                    <a:pt x="15" y="16"/>
                    <a:pt x="15" y="16"/>
                    <a:pt x="15" y="16"/>
                  </a:cubicBezTo>
                  <a:lnTo>
                    <a:pt x="15" y="20"/>
                  </a:lnTo>
                  <a:close/>
                  <a:moveTo>
                    <a:pt x="71" y="19"/>
                  </a:moveTo>
                  <a:cubicBezTo>
                    <a:pt x="71" y="19"/>
                    <a:pt x="71" y="20"/>
                    <a:pt x="70" y="20"/>
                  </a:cubicBezTo>
                  <a:cubicBezTo>
                    <a:pt x="21" y="20"/>
                    <a:pt x="21" y="20"/>
                    <a:pt x="21" y="20"/>
                  </a:cubicBezTo>
                  <a:cubicBezTo>
                    <a:pt x="21" y="20"/>
                    <a:pt x="20" y="19"/>
                    <a:pt x="20" y="19"/>
                  </a:cubicBezTo>
                  <a:cubicBezTo>
                    <a:pt x="20" y="11"/>
                    <a:pt x="20" y="11"/>
                    <a:pt x="20" y="11"/>
                  </a:cubicBezTo>
                  <a:cubicBezTo>
                    <a:pt x="20" y="10"/>
                    <a:pt x="21" y="10"/>
                    <a:pt x="21" y="10"/>
                  </a:cubicBezTo>
                  <a:cubicBezTo>
                    <a:pt x="70" y="10"/>
                    <a:pt x="70" y="10"/>
                    <a:pt x="70" y="10"/>
                  </a:cubicBezTo>
                  <a:cubicBezTo>
                    <a:pt x="71" y="10"/>
                    <a:pt x="71" y="10"/>
                    <a:pt x="71" y="11"/>
                  </a:cubicBezTo>
                  <a:lnTo>
                    <a:pt x="71" y="19"/>
                  </a:lnTo>
                  <a:close/>
                  <a:moveTo>
                    <a:pt x="71" y="39"/>
                  </a:moveTo>
                  <a:cubicBezTo>
                    <a:pt x="71" y="40"/>
                    <a:pt x="71" y="40"/>
                    <a:pt x="70" y="40"/>
                  </a:cubicBezTo>
                  <a:cubicBezTo>
                    <a:pt x="21" y="40"/>
                    <a:pt x="21" y="40"/>
                    <a:pt x="21" y="40"/>
                  </a:cubicBezTo>
                  <a:cubicBezTo>
                    <a:pt x="21" y="40"/>
                    <a:pt x="20" y="40"/>
                    <a:pt x="20" y="39"/>
                  </a:cubicBezTo>
                  <a:cubicBezTo>
                    <a:pt x="20" y="31"/>
                    <a:pt x="20" y="31"/>
                    <a:pt x="20" y="31"/>
                  </a:cubicBezTo>
                  <a:cubicBezTo>
                    <a:pt x="20" y="31"/>
                    <a:pt x="21" y="30"/>
                    <a:pt x="21" y="30"/>
                  </a:cubicBezTo>
                  <a:cubicBezTo>
                    <a:pt x="70" y="30"/>
                    <a:pt x="70" y="30"/>
                    <a:pt x="70" y="30"/>
                  </a:cubicBezTo>
                  <a:cubicBezTo>
                    <a:pt x="71" y="30"/>
                    <a:pt x="71" y="31"/>
                    <a:pt x="71" y="31"/>
                  </a:cubicBezTo>
                  <a:lnTo>
                    <a:pt x="71" y="39"/>
                  </a:lnTo>
                  <a:close/>
                  <a:moveTo>
                    <a:pt x="71" y="60"/>
                  </a:moveTo>
                  <a:cubicBezTo>
                    <a:pt x="71" y="60"/>
                    <a:pt x="71" y="61"/>
                    <a:pt x="70" y="61"/>
                  </a:cubicBezTo>
                  <a:cubicBezTo>
                    <a:pt x="21" y="61"/>
                    <a:pt x="21" y="61"/>
                    <a:pt x="21" y="61"/>
                  </a:cubicBezTo>
                  <a:cubicBezTo>
                    <a:pt x="21" y="61"/>
                    <a:pt x="20" y="60"/>
                    <a:pt x="20" y="60"/>
                  </a:cubicBezTo>
                  <a:cubicBezTo>
                    <a:pt x="20" y="52"/>
                    <a:pt x="20" y="52"/>
                    <a:pt x="20" y="52"/>
                  </a:cubicBezTo>
                  <a:cubicBezTo>
                    <a:pt x="20" y="51"/>
                    <a:pt x="21" y="51"/>
                    <a:pt x="21" y="51"/>
                  </a:cubicBezTo>
                  <a:cubicBezTo>
                    <a:pt x="70" y="51"/>
                    <a:pt x="70" y="51"/>
                    <a:pt x="70" y="51"/>
                  </a:cubicBezTo>
                  <a:cubicBezTo>
                    <a:pt x="71" y="51"/>
                    <a:pt x="71" y="51"/>
                    <a:pt x="71" y="52"/>
                  </a:cubicBezTo>
                  <a:lnTo>
                    <a:pt x="71" y="60"/>
                  </a:lnTo>
                  <a:close/>
                </a:path>
              </a:pathLst>
            </a:custGeom>
            <a:solidFill>
              <a:schemeClr val="accent1"/>
            </a:solidFill>
            <a:ln>
              <a:noFill/>
            </a:ln>
          </p:spPr>
          <p:txBody>
            <a:bodyPr/>
            <a:lstStyle/>
            <a:p>
              <a:endParaRPr lang="es-ES_tradnl"/>
            </a:p>
          </p:txBody>
        </p:sp>
        <p:sp>
          <p:nvSpPr>
            <p:cNvPr id="36" name="Freeform 21">
              <a:extLst>
                <a:ext uri="{FF2B5EF4-FFF2-40B4-BE49-F238E27FC236}">
                  <a16:creationId xmlns:a16="http://schemas.microsoft.com/office/drawing/2014/main" id="{F72796DF-558C-AB49-9B4E-138C9F4F84EB}"/>
                </a:ext>
              </a:extLst>
            </p:cNvPr>
            <p:cNvSpPr>
              <a:spLocks noEditPoints="1"/>
            </p:cNvSpPr>
            <p:nvPr/>
          </p:nvSpPr>
          <p:spPr bwMode="auto">
            <a:xfrm flipH="1">
              <a:off x="9403943" y="2418019"/>
              <a:ext cx="894307" cy="443972"/>
            </a:xfrm>
            <a:custGeom>
              <a:avLst/>
              <a:gdLst>
                <a:gd name="T0" fmla="*/ 69 w 69"/>
                <a:gd name="T1" fmla="*/ 43 h 56"/>
                <a:gd name="T2" fmla="*/ 64 w 69"/>
                <a:gd name="T3" fmla="*/ 46 h 56"/>
                <a:gd name="T4" fmla="*/ 54 w 69"/>
                <a:gd name="T5" fmla="*/ 56 h 56"/>
                <a:gd name="T6" fmla="*/ 44 w 69"/>
                <a:gd name="T7" fmla="*/ 46 h 56"/>
                <a:gd name="T8" fmla="*/ 28 w 69"/>
                <a:gd name="T9" fmla="*/ 46 h 56"/>
                <a:gd name="T10" fmla="*/ 18 w 69"/>
                <a:gd name="T11" fmla="*/ 56 h 56"/>
                <a:gd name="T12" fmla="*/ 8 w 69"/>
                <a:gd name="T13" fmla="*/ 46 h 56"/>
                <a:gd name="T14" fmla="*/ 5 w 69"/>
                <a:gd name="T15" fmla="*/ 46 h 56"/>
                <a:gd name="T16" fmla="*/ 0 w 69"/>
                <a:gd name="T17" fmla="*/ 43 h 56"/>
                <a:gd name="T18" fmla="*/ 3 w 69"/>
                <a:gd name="T19" fmla="*/ 41 h 56"/>
                <a:gd name="T20" fmla="*/ 3 w 69"/>
                <a:gd name="T21" fmla="*/ 28 h 56"/>
                <a:gd name="T22" fmla="*/ 4 w 69"/>
                <a:gd name="T23" fmla="*/ 20 h 56"/>
                <a:gd name="T24" fmla="*/ 12 w 69"/>
                <a:gd name="T25" fmla="*/ 12 h 56"/>
                <a:gd name="T26" fmla="*/ 17 w 69"/>
                <a:gd name="T27" fmla="*/ 10 h 56"/>
                <a:gd name="T28" fmla="*/ 23 w 69"/>
                <a:gd name="T29" fmla="*/ 10 h 56"/>
                <a:gd name="T30" fmla="*/ 23 w 69"/>
                <a:gd name="T31" fmla="*/ 2 h 56"/>
                <a:gd name="T32" fmla="*/ 26 w 69"/>
                <a:gd name="T33" fmla="*/ 0 h 56"/>
                <a:gd name="T34" fmla="*/ 67 w 69"/>
                <a:gd name="T35" fmla="*/ 0 h 56"/>
                <a:gd name="T36" fmla="*/ 69 w 69"/>
                <a:gd name="T37" fmla="*/ 2 h 56"/>
                <a:gd name="T38" fmla="*/ 69 w 69"/>
                <a:gd name="T39" fmla="*/ 43 h 56"/>
                <a:gd name="T40" fmla="*/ 23 w 69"/>
                <a:gd name="T41" fmla="*/ 25 h 56"/>
                <a:gd name="T42" fmla="*/ 23 w 69"/>
                <a:gd name="T43" fmla="*/ 15 h 56"/>
                <a:gd name="T44" fmla="*/ 17 w 69"/>
                <a:gd name="T45" fmla="*/ 15 h 56"/>
                <a:gd name="T46" fmla="*/ 16 w 69"/>
                <a:gd name="T47" fmla="*/ 15 h 56"/>
                <a:gd name="T48" fmla="*/ 8 w 69"/>
                <a:gd name="T49" fmla="*/ 23 h 56"/>
                <a:gd name="T50" fmla="*/ 8 w 69"/>
                <a:gd name="T51" fmla="*/ 24 h 56"/>
                <a:gd name="T52" fmla="*/ 8 w 69"/>
                <a:gd name="T53" fmla="*/ 25 h 56"/>
                <a:gd name="T54" fmla="*/ 23 w 69"/>
                <a:gd name="T55" fmla="*/ 25 h 56"/>
                <a:gd name="T56" fmla="*/ 18 w 69"/>
                <a:gd name="T57" fmla="*/ 41 h 56"/>
                <a:gd name="T58" fmla="*/ 13 w 69"/>
                <a:gd name="T59" fmla="*/ 46 h 56"/>
                <a:gd name="T60" fmla="*/ 18 w 69"/>
                <a:gd name="T61" fmla="*/ 51 h 56"/>
                <a:gd name="T62" fmla="*/ 23 w 69"/>
                <a:gd name="T63" fmla="*/ 46 h 56"/>
                <a:gd name="T64" fmla="*/ 18 w 69"/>
                <a:gd name="T65" fmla="*/ 41 h 56"/>
                <a:gd name="T66" fmla="*/ 54 w 69"/>
                <a:gd name="T67" fmla="*/ 41 h 56"/>
                <a:gd name="T68" fmla="*/ 49 w 69"/>
                <a:gd name="T69" fmla="*/ 46 h 56"/>
                <a:gd name="T70" fmla="*/ 54 w 69"/>
                <a:gd name="T71" fmla="*/ 51 h 56"/>
                <a:gd name="T72" fmla="*/ 59 w 69"/>
                <a:gd name="T73" fmla="*/ 46 h 56"/>
                <a:gd name="T74" fmla="*/ 54 w 69"/>
                <a:gd name="T75" fmla="*/ 41 h 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9" h="56">
                  <a:moveTo>
                    <a:pt x="69" y="43"/>
                  </a:moveTo>
                  <a:cubicBezTo>
                    <a:pt x="69" y="46"/>
                    <a:pt x="66" y="46"/>
                    <a:pt x="64" y="46"/>
                  </a:cubicBezTo>
                  <a:cubicBezTo>
                    <a:pt x="64" y="52"/>
                    <a:pt x="60" y="56"/>
                    <a:pt x="54" y="56"/>
                  </a:cubicBezTo>
                  <a:cubicBezTo>
                    <a:pt x="48" y="56"/>
                    <a:pt x="44" y="52"/>
                    <a:pt x="44" y="46"/>
                  </a:cubicBezTo>
                  <a:cubicBezTo>
                    <a:pt x="28" y="46"/>
                    <a:pt x="28" y="46"/>
                    <a:pt x="28" y="46"/>
                  </a:cubicBezTo>
                  <a:cubicBezTo>
                    <a:pt x="28" y="52"/>
                    <a:pt x="24" y="56"/>
                    <a:pt x="18" y="56"/>
                  </a:cubicBezTo>
                  <a:cubicBezTo>
                    <a:pt x="12" y="56"/>
                    <a:pt x="8" y="52"/>
                    <a:pt x="8" y="46"/>
                  </a:cubicBezTo>
                  <a:cubicBezTo>
                    <a:pt x="5" y="46"/>
                    <a:pt x="5" y="46"/>
                    <a:pt x="5" y="46"/>
                  </a:cubicBezTo>
                  <a:cubicBezTo>
                    <a:pt x="3" y="46"/>
                    <a:pt x="0" y="46"/>
                    <a:pt x="0" y="43"/>
                  </a:cubicBezTo>
                  <a:cubicBezTo>
                    <a:pt x="0" y="42"/>
                    <a:pt x="1" y="41"/>
                    <a:pt x="3" y="41"/>
                  </a:cubicBezTo>
                  <a:cubicBezTo>
                    <a:pt x="3" y="28"/>
                    <a:pt x="3" y="28"/>
                    <a:pt x="3" y="28"/>
                  </a:cubicBezTo>
                  <a:cubicBezTo>
                    <a:pt x="3" y="25"/>
                    <a:pt x="2" y="22"/>
                    <a:pt x="4" y="20"/>
                  </a:cubicBezTo>
                  <a:cubicBezTo>
                    <a:pt x="12" y="12"/>
                    <a:pt x="12" y="12"/>
                    <a:pt x="12" y="12"/>
                  </a:cubicBezTo>
                  <a:cubicBezTo>
                    <a:pt x="13" y="11"/>
                    <a:pt x="15" y="10"/>
                    <a:pt x="17" y="10"/>
                  </a:cubicBezTo>
                  <a:cubicBezTo>
                    <a:pt x="23" y="10"/>
                    <a:pt x="23" y="10"/>
                    <a:pt x="23" y="10"/>
                  </a:cubicBezTo>
                  <a:cubicBezTo>
                    <a:pt x="23" y="2"/>
                    <a:pt x="23" y="2"/>
                    <a:pt x="23" y="2"/>
                  </a:cubicBezTo>
                  <a:cubicBezTo>
                    <a:pt x="23" y="1"/>
                    <a:pt x="24" y="0"/>
                    <a:pt x="26" y="0"/>
                  </a:cubicBezTo>
                  <a:cubicBezTo>
                    <a:pt x="67" y="0"/>
                    <a:pt x="67" y="0"/>
                    <a:pt x="67" y="0"/>
                  </a:cubicBezTo>
                  <a:cubicBezTo>
                    <a:pt x="68" y="0"/>
                    <a:pt x="69" y="1"/>
                    <a:pt x="69" y="2"/>
                  </a:cubicBezTo>
                  <a:lnTo>
                    <a:pt x="69" y="43"/>
                  </a:lnTo>
                  <a:close/>
                  <a:moveTo>
                    <a:pt x="23" y="25"/>
                  </a:moveTo>
                  <a:cubicBezTo>
                    <a:pt x="23" y="15"/>
                    <a:pt x="23" y="15"/>
                    <a:pt x="23" y="15"/>
                  </a:cubicBezTo>
                  <a:cubicBezTo>
                    <a:pt x="17" y="15"/>
                    <a:pt x="17" y="15"/>
                    <a:pt x="17" y="15"/>
                  </a:cubicBezTo>
                  <a:cubicBezTo>
                    <a:pt x="17" y="15"/>
                    <a:pt x="16" y="15"/>
                    <a:pt x="16" y="15"/>
                  </a:cubicBezTo>
                  <a:cubicBezTo>
                    <a:pt x="8" y="23"/>
                    <a:pt x="8" y="23"/>
                    <a:pt x="8" y="23"/>
                  </a:cubicBezTo>
                  <a:cubicBezTo>
                    <a:pt x="8" y="23"/>
                    <a:pt x="8" y="24"/>
                    <a:pt x="8" y="24"/>
                  </a:cubicBezTo>
                  <a:cubicBezTo>
                    <a:pt x="8" y="25"/>
                    <a:pt x="8" y="25"/>
                    <a:pt x="8" y="25"/>
                  </a:cubicBezTo>
                  <a:lnTo>
                    <a:pt x="23" y="25"/>
                  </a:lnTo>
                  <a:close/>
                  <a:moveTo>
                    <a:pt x="18" y="41"/>
                  </a:moveTo>
                  <a:cubicBezTo>
                    <a:pt x="15" y="41"/>
                    <a:pt x="13" y="43"/>
                    <a:pt x="13" y="46"/>
                  </a:cubicBezTo>
                  <a:cubicBezTo>
                    <a:pt x="13" y="49"/>
                    <a:pt x="15" y="51"/>
                    <a:pt x="18" y="51"/>
                  </a:cubicBezTo>
                  <a:cubicBezTo>
                    <a:pt x="21" y="51"/>
                    <a:pt x="23" y="49"/>
                    <a:pt x="23" y="46"/>
                  </a:cubicBezTo>
                  <a:cubicBezTo>
                    <a:pt x="23" y="43"/>
                    <a:pt x="21" y="41"/>
                    <a:pt x="18" y="41"/>
                  </a:cubicBezTo>
                  <a:close/>
                  <a:moveTo>
                    <a:pt x="54" y="41"/>
                  </a:moveTo>
                  <a:cubicBezTo>
                    <a:pt x="51" y="41"/>
                    <a:pt x="49" y="43"/>
                    <a:pt x="49" y="46"/>
                  </a:cubicBezTo>
                  <a:cubicBezTo>
                    <a:pt x="49" y="49"/>
                    <a:pt x="51" y="51"/>
                    <a:pt x="54" y="51"/>
                  </a:cubicBezTo>
                  <a:cubicBezTo>
                    <a:pt x="57" y="51"/>
                    <a:pt x="59" y="49"/>
                    <a:pt x="59" y="46"/>
                  </a:cubicBezTo>
                  <a:cubicBezTo>
                    <a:pt x="59" y="43"/>
                    <a:pt x="57" y="41"/>
                    <a:pt x="54" y="41"/>
                  </a:cubicBezTo>
                  <a:close/>
                </a:path>
              </a:pathLst>
            </a:custGeom>
            <a:solidFill>
              <a:schemeClr val="accent1"/>
            </a:solidFill>
            <a:ln>
              <a:noFill/>
            </a:ln>
          </p:spPr>
          <p:txBody>
            <a:bodyPr/>
            <a:lstStyle/>
            <a:p>
              <a:endParaRPr lang="es-ES_tradnl"/>
            </a:p>
          </p:txBody>
        </p:sp>
        <p:sp>
          <p:nvSpPr>
            <p:cNvPr id="37" name="Elipse 36">
              <a:extLst>
                <a:ext uri="{FF2B5EF4-FFF2-40B4-BE49-F238E27FC236}">
                  <a16:creationId xmlns:a16="http://schemas.microsoft.com/office/drawing/2014/main" id="{0FF6C724-B5F6-2142-BFA9-395419E7AE7C}"/>
                </a:ext>
              </a:extLst>
            </p:cNvPr>
            <p:cNvSpPr/>
            <p:nvPr/>
          </p:nvSpPr>
          <p:spPr>
            <a:xfrm>
              <a:off x="868751"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1</a:t>
              </a:r>
            </a:p>
          </p:txBody>
        </p:sp>
        <p:sp>
          <p:nvSpPr>
            <p:cNvPr id="38" name="Elipse 37">
              <a:extLst>
                <a:ext uri="{FF2B5EF4-FFF2-40B4-BE49-F238E27FC236}">
                  <a16:creationId xmlns:a16="http://schemas.microsoft.com/office/drawing/2014/main" id="{5E511DE6-960D-8A4B-A610-086C4B81D58F}"/>
                </a:ext>
              </a:extLst>
            </p:cNvPr>
            <p:cNvSpPr/>
            <p:nvPr/>
          </p:nvSpPr>
          <p:spPr>
            <a:xfrm>
              <a:off x="2517929"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2</a:t>
              </a:r>
            </a:p>
          </p:txBody>
        </p:sp>
        <p:sp>
          <p:nvSpPr>
            <p:cNvPr id="39" name="Elipse 38">
              <a:extLst>
                <a:ext uri="{FF2B5EF4-FFF2-40B4-BE49-F238E27FC236}">
                  <a16:creationId xmlns:a16="http://schemas.microsoft.com/office/drawing/2014/main" id="{235F34AE-6019-4C41-8AAE-FB126AE79376}"/>
                </a:ext>
              </a:extLst>
            </p:cNvPr>
            <p:cNvSpPr/>
            <p:nvPr/>
          </p:nvSpPr>
          <p:spPr>
            <a:xfrm>
              <a:off x="4315668"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3</a:t>
              </a:r>
            </a:p>
          </p:txBody>
        </p:sp>
        <p:sp>
          <p:nvSpPr>
            <p:cNvPr id="40" name="Elipse 39">
              <a:extLst>
                <a:ext uri="{FF2B5EF4-FFF2-40B4-BE49-F238E27FC236}">
                  <a16:creationId xmlns:a16="http://schemas.microsoft.com/office/drawing/2014/main" id="{D52E89F0-CCC7-9A46-82D5-8E4B7B37607B}"/>
                </a:ext>
              </a:extLst>
            </p:cNvPr>
            <p:cNvSpPr/>
            <p:nvPr/>
          </p:nvSpPr>
          <p:spPr>
            <a:xfrm>
              <a:off x="7894531"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5</a:t>
              </a:r>
            </a:p>
          </p:txBody>
        </p:sp>
        <p:sp>
          <p:nvSpPr>
            <p:cNvPr id="41" name="Elipse 40">
              <a:extLst>
                <a:ext uri="{FF2B5EF4-FFF2-40B4-BE49-F238E27FC236}">
                  <a16:creationId xmlns:a16="http://schemas.microsoft.com/office/drawing/2014/main" id="{32E4885C-697D-D844-A5F4-7FD2EDA22D94}"/>
                </a:ext>
              </a:extLst>
            </p:cNvPr>
            <p:cNvSpPr/>
            <p:nvPr/>
          </p:nvSpPr>
          <p:spPr>
            <a:xfrm>
              <a:off x="9488350" y="1829611"/>
              <a:ext cx="484104" cy="362857"/>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b="1" dirty="0"/>
                <a:t>6</a:t>
              </a:r>
            </a:p>
          </p:txBody>
        </p:sp>
        <p:sp>
          <p:nvSpPr>
            <p:cNvPr id="42" name="Freeform 99">
              <a:extLst>
                <a:ext uri="{FF2B5EF4-FFF2-40B4-BE49-F238E27FC236}">
                  <a16:creationId xmlns:a16="http://schemas.microsoft.com/office/drawing/2014/main" id="{E10DFB0B-4259-C946-8253-8ABA7BE71AD9}"/>
                </a:ext>
              </a:extLst>
            </p:cNvPr>
            <p:cNvSpPr>
              <a:spLocks noEditPoints="1"/>
            </p:cNvSpPr>
            <p:nvPr/>
          </p:nvSpPr>
          <p:spPr bwMode="auto">
            <a:xfrm>
              <a:off x="5729837" y="2475049"/>
              <a:ext cx="401466" cy="401466"/>
            </a:xfrm>
            <a:custGeom>
              <a:avLst/>
              <a:gdLst/>
              <a:ahLst/>
              <a:cxnLst>
                <a:cxn ang="0">
                  <a:pos x="80" y="38"/>
                </a:cxn>
                <a:cxn ang="0">
                  <a:pos x="62" y="0"/>
                </a:cxn>
                <a:cxn ang="0">
                  <a:pos x="35" y="39"/>
                </a:cxn>
                <a:cxn ang="0">
                  <a:pos x="31" y="41"/>
                </a:cxn>
                <a:cxn ang="0">
                  <a:pos x="12" y="38"/>
                </a:cxn>
                <a:cxn ang="0">
                  <a:pos x="0" y="111"/>
                </a:cxn>
                <a:cxn ang="0">
                  <a:pos x="23" y="123"/>
                </a:cxn>
                <a:cxn ang="0">
                  <a:pos x="34" y="116"/>
                </a:cxn>
                <a:cxn ang="0">
                  <a:pos x="35" y="116"/>
                </a:cxn>
                <a:cxn ang="0">
                  <a:pos x="73" y="123"/>
                </a:cxn>
                <a:cxn ang="0">
                  <a:pos x="108" y="115"/>
                </a:cxn>
                <a:cxn ang="0">
                  <a:pos x="110" y="104"/>
                </a:cxn>
                <a:cxn ang="0">
                  <a:pos x="116" y="84"/>
                </a:cxn>
                <a:cxn ang="0">
                  <a:pos x="120" y="64"/>
                </a:cxn>
                <a:cxn ang="0">
                  <a:pos x="123" y="55"/>
                </a:cxn>
                <a:cxn ang="0">
                  <a:pos x="112" y="40"/>
                </a:cxn>
                <a:cxn ang="0">
                  <a:pos x="23" y="115"/>
                </a:cxn>
                <a:cxn ang="0">
                  <a:pos x="8" y="111"/>
                </a:cxn>
                <a:cxn ang="0">
                  <a:pos x="12" y="46"/>
                </a:cxn>
                <a:cxn ang="0">
                  <a:pos x="27" y="50"/>
                </a:cxn>
                <a:cxn ang="0">
                  <a:pos x="115" y="56"/>
                </a:cxn>
                <a:cxn ang="0">
                  <a:pos x="100" y="61"/>
                </a:cxn>
                <a:cxn ang="0">
                  <a:pos x="100" y="65"/>
                </a:cxn>
                <a:cxn ang="0">
                  <a:pos x="114" y="72"/>
                </a:cxn>
                <a:cxn ang="0">
                  <a:pos x="96" y="81"/>
                </a:cxn>
                <a:cxn ang="0">
                  <a:pos x="96" y="84"/>
                </a:cxn>
                <a:cxn ang="0">
                  <a:pos x="109" y="92"/>
                </a:cxn>
                <a:cxn ang="0">
                  <a:pos x="92" y="100"/>
                </a:cxn>
                <a:cxn ang="0">
                  <a:pos x="92" y="104"/>
                </a:cxn>
                <a:cxn ang="0">
                  <a:pos x="102" y="109"/>
                </a:cxn>
                <a:cxn ang="0">
                  <a:pos x="94" y="115"/>
                </a:cxn>
                <a:cxn ang="0">
                  <a:pos x="52" y="113"/>
                </a:cxn>
                <a:cxn ang="0">
                  <a:pos x="31" y="105"/>
                </a:cxn>
                <a:cxn ang="0">
                  <a:pos x="34" y="48"/>
                </a:cxn>
                <a:cxn ang="0">
                  <a:pos x="58" y="11"/>
                </a:cxn>
                <a:cxn ang="0">
                  <a:pos x="73" y="26"/>
                </a:cxn>
                <a:cxn ang="0">
                  <a:pos x="111" y="47"/>
                </a:cxn>
                <a:cxn ang="0">
                  <a:pos x="115" y="56"/>
                </a:cxn>
                <a:cxn ang="0">
                  <a:pos x="115" y="56"/>
                </a:cxn>
              </a:cxnLst>
              <a:rect l="0" t="0" r="r" b="b"/>
              <a:pathLst>
                <a:path w="123" h="123">
                  <a:moveTo>
                    <a:pt x="112" y="40"/>
                  </a:moveTo>
                  <a:cubicBezTo>
                    <a:pt x="107" y="39"/>
                    <a:pt x="96" y="39"/>
                    <a:pt x="80" y="38"/>
                  </a:cubicBezTo>
                  <a:cubicBezTo>
                    <a:pt x="80" y="35"/>
                    <a:pt x="81" y="32"/>
                    <a:pt x="81" y="26"/>
                  </a:cubicBezTo>
                  <a:cubicBezTo>
                    <a:pt x="81" y="12"/>
                    <a:pt x="71" y="0"/>
                    <a:pt x="62" y="0"/>
                  </a:cubicBezTo>
                  <a:cubicBezTo>
                    <a:pt x="55" y="0"/>
                    <a:pt x="50" y="5"/>
                    <a:pt x="50" y="11"/>
                  </a:cubicBezTo>
                  <a:cubicBezTo>
                    <a:pt x="50" y="19"/>
                    <a:pt x="48" y="32"/>
                    <a:pt x="35" y="39"/>
                  </a:cubicBezTo>
                  <a:cubicBezTo>
                    <a:pt x="34" y="40"/>
                    <a:pt x="31" y="41"/>
                    <a:pt x="31" y="41"/>
                  </a:cubicBezTo>
                  <a:cubicBezTo>
                    <a:pt x="31" y="41"/>
                    <a:pt x="31" y="41"/>
                    <a:pt x="31" y="41"/>
                  </a:cubicBezTo>
                  <a:cubicBezTo>
                    <a:pt x="29" y="40"/>
                    <a:pt x="26" y="38"/>
                    <a:pt x="23" y="38"/>
                  </a:cubicBezTo>
                  <a:cubicBezTo>
                    <a:pt x="12" y="38"/>
                    <a:pt x="12" y="38"/>
                    <a:pt x="12" y="38"/>
                  </a:cubicBezTo>
                  <a:cubicBezTo>
                    <a:pt x="6" y="38"/>
                    <a:pt x="0" y="43"/>
                    <a:pt x="0" y="50"/>
                  </a:cubicBezTo>
                  <a:cubicBezTo>
                    <a:pt x="0" y="111"/>
                    <a:pt x="0" y="111"/>
                    <a:pt x="0" y="111"/>
                  </a:cubicBezTo>
                  <a:cubicBezTo>
                    <a:pt x="0" y="118"/>
                    <a:pt x="6" y="123"/>
                    <a:pt x="12" y="123"/>
                  </a:cubicBezTo>
                  <a:cubicBezTo>
                    <a:pt x="23" y="123"/>
                    <a:pt x="23" y="123"/>
                    <a:pt x="23" y="123"/>
                  </a:cubicBezTo>
                  <a:cubicBezTo>
                    <a:pt x="28" y="123"/>
                    <a:pt x="32" y="120"/>
                    <a:pt x="34" y="116"/>
                  </a:cubicBezTo>
                  <a:cubicBezTo>
                    <a:pt x="34" y="116"/>
                    <a:pt x="34" y="116"/>
                    <a:pt x="34" y="116"/>
                  </a:cubicBezTo>
                  <a:cubicBezTo>
                    <a:pt x="34" y="116"/>
                    <a:pt x="34" y="116"/>
                    <a:pt x="35" y="116"/>
                  </a:cubicBezTo>
                  <a:cubicBezTo>
                    <a:pt x="35" y="116"/>
                    <a:pt x="35" y="116"/>
                    <a:pt x="35" y="116"/>
                  </a:cubicBezTo>
                  <a:cubicBezTo>
                    <a:pt x="37" y="117"/>
                    <a:pt x="41" y="118"/>
                    <a:pt x="50" y="120"/>
                  </a:cubicBezTo>
                  <a:cubicBezTo>
                    <a:pt x="52" y="121"/>
                    <a:pt x="63" y="123"/>
                    <a:pt x="73" y="123"/>
                  </a:cubicBezTo>
                  <a:cubicBezTo>
                    <a:pt x="94" y="123"/>
                    <a:pt x="94" y="123"/>
                    <a:pt x="94" y="123"/>
                  </a:cubicBezTo>
                  <a:cubicBezTo>
                    <a:pt x="101" y="123"/>
                    <a:pt x="105" y="120"/>
                    <a:pt x="108" y="115"/>
                  </a:cubicBezTo>
                  <a:cubicBezTo>
                    <a:pt x="108" y="115"/>
                    <a:pt x="109" y="114"/>
                    <a:pt x="110" y="111"/>
                  </a:cubicBezTo>
                  <a:cubicBezTo>
                    <a:pt x="110" y="109"/>
                    <a:pt x="110" y="107"/>
                    <a:pt x="110" y="104"/>
                  </a:cubicBezTo>
                  <a:cubicBezTo>
                    <a:pt x="114" y="102"/>
                    <a:pt x="115" y="97"/>
                    <a:pt x="116" y="95"/>
                  </a:cubicBezTo>
                  <a:cubicBezTo>
                    <a:pt x="118" y="90"/>
                    <a:pt x="117" y="87"/>
                    <a:pt x="116" y="84"/>
                  </a:cubicBezTo>
                  <a:cubicBezTo>
                    <a:pt x="118" y="82"/>
                    <a:pt x="120" y="79"/>
                    <a:pt x="121" y="73"/>
                  </a:cubicBezTo>
                  <a:cubicBezTo>
                    <a:pt x="122" y="70"/>
                    <a:pt x="121" y="67"/>
                    <a:pt x="120" y="64"/>
                  </a:cubicBezTo>
                  <a:cubicBezTo>
                    <a:pt x="122" y="62"/>
                    <a:pt x="123" y="59"/>
                    <a:pt x="123" y="56"/>
                  </a:cubicBezTo>
                  <a:cubicBezTo>
                    <a:pt x="123" y="55"/>
                    <a:pt x="123" y="55"/>
                    <a:pt x="123" y="55"/>
                  </a:cubicBezTo>
                  <a:cubicBezTo>
                    <a:pt x="123" y="55"/>
                    <a:pt x="123" y="54"/>
                    <a:pt x="123" y="53"/>
                  </a:cubicBezTo>
                  <a:cubicBezTo>
                    <a:pt x="123" y="48"/>
                    <a:pt x="120" y="42"/>
                    <a:pt x="112" y="40"/>
                  </a:cubicBezTo>
                  <a:close/>
                  <a:moveTo>
                    <a:pt x="27" y="111"/>
                  </a:moveTo>
                  <a:cubicBezTo>
                    <a:pt x="27" y="113"/>
                    <a:pt x="26" y="115"/>
                    <a:pt x="23" y="115"/>
                  </a:cubicBezTo>
                  <a:cubicBezTo>
                    <a:pt x="12" y="115"/>
                    <a:pt x="12" y="115"/>
                    <a:pt x="12" y="115"/>
                  </a:cubicBezTo>
                  <a:cubicBezTo>
                    <a:pt x="10" y="115"/>
                    <a:pt x="8" y="113"/>
                    <a:pt x="8" y="111"/>
                  </a:cubicBezTo>
                  <a:cubicBezTo>
                    <a:pt x="8" y="50"/>
                    <a:pt x="8" y="50"/>
                    <a:pt x="8" y="50"/>
                  </a:cubicBezTo>
                  <a:cubicBezTo>
                    <a:pt x="8" y="48"/>
                    <a:pt x="10" y="46"/>
                    <a:pt x="12" y="46"/>
                  </a:cubicBezTo>
                  <a:cubicBezTo>
                    <a:pt x="23" y="46"/>
                    <a:pt x="23" y="46"/>
                    <a:pt x="23" y="46"/>
                  </a:cubicBezTo>
                  <a:cubicBezTo>
                    <a:pt x="26" y="46"/>
                    <a:pt x="27" y="48"/>
                    <a:pt x="27" y="50"/>
                  </a:cubicBezTo>
                  <a:lnTo>
                    <a:pt x="27" y="111"/>
                  </a:lnTo>
                  <a:close/>
                  <a:moveTo>
                    <a:pt x="115" y="56"/>
                  </a:moveTo>
                  <a:cubicBezTo>
                    <a:pt x="115" y="58"/>
                    <a:pt x="114" y="61"/>
                    <a:pt x="108" y="61"/>
                  </a:cubicBezTo>
                  <a:cubicBezTo>
                    <a:pt x="100" y="61"/>
                    <a:pt x="100" y="61"/>
                    <a:pt x="100" y="61"/>
                  </a:cubicBezTo>
                  <a:cubicBezTo>
                    <a:pt x="99" y="61"/>
                    <a:pt x="98" y="62"/>
                    <a:pt x="98" y="63"/>
                  </a:cubicBezTo>
                  <a:cubicBezTo>
                    <a:pt x="98" y="64"/>
                    <a:pt x="99" y="65"/>
                    <a:pt x="100" y="65"/>
                  </a:cubicBezTo>
                  <a:cubicBezTo>
                    <a:pt x="108" y="65"/>
                    <a:pt x="108" y="65"/>
                    <a:pt x="108" y="65"/>
                  </a:cubicBezTo>
                  <a:cubicBezTo>
                    <a:pt x="113" y="65"/>
                    <a:pt x="114" y="70"/>
                    <a:pt x="114" y="72"/>
                  </a:cubicBezTo>
                  <a:cubicBezTo>
                    <a:pt x="113" y="75"/>
                    <a:pt x="112" y="81"/>
                    <a:pt x="105" y="81"/>
                  </a:cubicBezTo>
                  <a:cubicBezTo>
                    <a:pt x="96" y="81"/>
                    <a:pt x="96" y="81"/>
                    <a:pt x="96" y="81"/>
                  </a:cubicBezTo>
                  <a:cubicBezTo>
                    <a:pt x="95" y="81"/>
                    <a:pt x="94" y="81"/>
                    <a:pt x="94" y="82"/>
                  </a:cubicBezTo>
                  <a:cubicBezTo>
                    <a:pt x="94" y="83"/>
                    <a:pt x="95" y="84"/>
                    <a:pt x="96" y="84"/>
                  </a:cubicBezTo>
                  <a:cubicBezTo>
                    <a:pt x="104" y="84"/>
                    <a:pt x="104" y="84"/>
                    <a:pt x="104" y="84"/>
                  </a:cubicBezTo>
                  <a:cubicBezTo>
                    <a:pt x="110" y="84"/>
                    <a:pt x="110" y="89"/>
                    <a:pt x="109" y="92"/>
                  </a:cubicBezTo>
                  <a:cubicBezTo>
                    <a:pt x="108" y="96"/>
                    <a:pt x="107" y="100"/>
                    <a:pt x="99" y="100"/>
                  </a:cubicBezTo>
                  <a:cubicBezTo>
                    <a:pt x="92" y="100"/>
                    <a:pt x="92" y="100"/>
                    <a:pt x="92" y="100"/>
                  </a:cubicBezTo>
                  <a:cubicBezTo>
                    <a:pt x="91" y="100"/>
                    <a:pt x="90" y="101"/>
                    <a:pt x="90" y="102"/>
                  </a:cubicBezTo>
                  <a:cubicBezTo>
                    <a:pt x="90" y="103"/>
                    <a:pt x="91" y="104"/>
                    <a:pt x="92" y="104"/>
                  </a:cubicBezTo>
                  <a:cubicBezTo>
                    <a:pt x="98" y="104"/>
                    <a:pt x="98" y="104"/>
                    <a:pt x="98" y="104"/>
                  </a:cubicBezTo>
                  <a:cubicBezTo>
                    <a:pt x="103" y="104"/>
                    <a:pt x="103" y="108"/>
                    <a:pt x="102" y="109"/>
                  </a:cubicBezTo>
                  <a:cubicBezTo>
                    <a:pt x="102" y="110"/>
                    <a:pt x="101" y="112"/>
                    <a:pt x="101" y="112"/>
                  </a:cubicBezTo>
                  <a:cubicBezTo>
                    <a:pt x="100" y="114"/>
                    <a:pt x="98" y="115"/>
                    <a:pt x="94" y="115"/>
                  </a:cubicBezTo>
                  <a:cubicBezTo>
                    <a:pt x="73" y="115"/>
                    <a:pt x="73" y="115"/>
                    <a:pt x="73" y="115"/>
                  </a:cubicBezTo>
                  <a:cubicBezTo>
                    <a:pt x="63" y="115"/>
                    <a:pt x="52" y="113"/>
                    <a:pt x="52" y="113"/>
                  </a:cubicBezTo>
                  <a:cubicBezTo>
                    <a:pt x="36" y="109"/>
                    <a:pt x="35" y="109"/>
                    <a:pt x="34" y="108"/>
                  </a:cubicBezTo>
                  <a:cubicBezTo>
                    <a:pt x="34" y="108"/>
                    <a:pt x="31" y="108"/>
                    <a:pt x="31" y="105"/>
                  </a:cubicBezTo>
                  <a:cubicBezTo>
                    <a:pt x="31" y="52"/>
                    <a:pt x="31" y="52"/>
                    <a:pt x="31" y="52"/>
                  </a:cubicBezTo>
                  <a:cubicBezTo>
                    <a:pt x="31" y="50"/>
                    <a:pt x="32" y="49"/>
                    <a:pt x="34" y="48"/>
                  </a:cubicBezTo>
                  <a:cubicBezTo>
                    <a:pt x="34" y="48"/>
                    <a:pt x="35" y="48"/>
                    <a:pt x="35" y="48"/>
                  </a:cubicBezTo>
                  <a:cubicBezTo>
                    <a:pt x="52" y="40"/>
                    <a:pt x="58" y="25"/>
                    <a:pt x="58" y="11"/>
                  </a:cubicBezTo>
                  <a:cubicBezTo>
                    <a:pt x="58" y="10"/>
                    <a:pt x="59" y="8"/>
                    <a:pt x="62" y="8"/>
                  </a:cubicBezTo>
                  <a:cubicBezTo>
                    <a:pt x="66" y="8"/>
                    <a:pt x="73" y="16"/>
                    <a:pt x="73" y="26"/>
                  </a:cubicBezTo>
                  <a:cubicBezTo>
                    <a:pt x="73" y="35"/>
                    <a:pt x="73" y="37"/>
                    <a:pt x="69" y="46"/>
                  </a:cubicBezTo>
                  <a:cubicBezTo>
                    <a:pt x="108" y="46"/>
                    <a:pt x="107" y="47"/>
                    <a:pt x="111" y="47"/>
                  </a:cubicBezTo>
                  <a:cubicBezTo>
                    <a:pt x="115" y="49"/>
                    <a:pt x="115" y="52"/>
                    <a:pt x="115" y="53"/>
                  </a:cubicBezTo>
                  <a:cubicBezTo>
                    <a:pt x="115" y="55"/>
                    <a:pt x="115" y="54"/>
                    <a:pt x="115" y="56"/>
                  </a:cubicBezTo>
                  <a:close/>
                  <a:moveTo>
                    <a:pt x="115" y="56"/>
                  </a:moveTo>
                  <a:cubicBezTo>
                    <a:pt x="115" y="56"/>
                    <a:pt x="115" y="56"/>
                    <a:pt x="115" y="56"/>
                  </a:cubicBezTo>
                </a:path>
              </a:pathLst>
            </a:custGeom>
            <a:solidFill>
              <a:schemeClr val="accent1"/>
            </a:solidFill>
            <a:ln w="9525">
              <a:noFill/>
              <a:round/>
              <a:headEnd/>
              <a:tailEnd/>
            </a:ln>
          </p:spPr>
          <p:txBody>
            <a:bodyPr/>
            <a:lstStyle/>
            <a:p>
              <a:pPr fontAlgn="auto">
                <a:spcBef>
                  <a:spcPts val="0"/>
                </a:spcBef>
                <a:spcAft>
                  <a:spcPts val="0"/>
                </a:spcAft>
                <a:defRPr/>
              </a:pPr>
              <a:endParaRPr lang="en-US">
                <a:latin typeface="+mn-lt"/>
                <a:ea typeface="+mn-ea"/>
              </a:endParaRPr>
            </a:p>
          </p:txBody>
        </p:sp>
        <p:sp>
          <p:nvSpPr>
            <p:cNvPr id="43" name="Freeform 132">
              <a:extLst>
                <a:ext uri="{FF2B5EF4-FFF2-40B4-BE49-F238E27FC236}">
                  <a16:creationId xmlns:a16="http://schemas.microsoft.com/office/drawing/2014/main" id="{1409D481-1597-8E49-B4FF-F9F9D33BE325}"/>
                </a:ext>
              </a:extLst>
            </p:cNvPr>
            <p:cNvSpPr>
              <a:spLocks noChangeArrowheads="1"/>
            </p:cNvSpPr>
            <p:nvPr/>
          </p:nvSpPr>
          <p:spPr bwMode="auto">
            <a:xfrm>
              <a:off x="6189515" y="2445238"/>
              <a:ext cx="866704" cy="508748"/>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44" name="Freeform 12">
              <a:extLst>
                <a:ext uri="{FF2B5EF4-FFF2-40B4-BE49-F238E27FC236}">
                  <a16:creationId xmlns:a16="http://schemas.microsoft.com/office/drawing/2014/main" id="{54342D79-E75A-C040-A781-CC844CED6820}"/>
                </a:ext>
              </a:extLst>
            </p:cNvPr>
            <p:cNvSpPr>
              <a:spLocks/>
            </p:cNvSpPr>
            <p:nvPr/>
          </p:nvSpPr>
          <p:spPr bwMode="auto">
            <a:xfrm>
              <a:off x="3219336" y="2595736"/>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5" name="Freeform 12">
              <a:extLst>
                <a:ext uri="{FF2B5EF4-FFF2-40B4-BE49-F238E27FC236}">
                  <a16:creationId xmlns:a16="http://schemas.microsoft.com/office/drawing/2014/main" id="{D594258F-8C95-DF4F-A8BA-729F20BB62F6}"/>
                </a:ext>
              </a:extLst>
            </p:cNvPr>
            <p:cNvSpPr>
              <a:spLocks/>
            </p:cNvSpPr>
            <p:nvPr/>
          </p:nvSpPr>
          <p:spPr bwMode="auto">
            <a:xfrm>
              <a:off x="5156478" y="2597467"/>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6" name="Freeform 12">
              <a:extLst>
                <a:ext uri="{FF2B5EF4-FFF2-40B4-BE49-F238E27FC236}">
                  <a16:creationId xmlns:a16="http://schemas.microsoft.com/office/drawing/2014/main" id="{D7379768-D160-5042-96C9-5D2D949A2C41}"/>
                </a:ext>
              </a:extLst>
            </p:cNvPr>
            <p:cNvSpPr>
              <a:spLocks/>
            </p:cNvSpPr>
            <p:nvPr/>
          </p:nvSpPr>
          <p:spPr bwMode="auto">
            <a:xfrm>
              <a:off x="7174248" y="2542654"/>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7" name="Freeform 12">
              <a:extLst>
                <a:ext uri="{FF2B5EF4-FFF2-40B4-BE49-F238E27FC236}">
                  <a16:creationId xmlns:a16="http://schemas.microsoft.com/office/drawing/2014/main" id="{AF41D528-3117-204A-BA2C-86E15D5A9AA7}"/>
                </a:ext>
              </a:extLst>
            </p:cNvPr>
            <p:cNvSpPr>
              <a:spLocks/>
            </p:cNvSpPr>
            <p:nvPr/>
          </p:nvSpPr>
          <p:spPr bwMode="auto">
            <a:xfrm>
              <a:off x="8742774" y="2533991"/>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8" name="Elipse 47">
              <a:extLst>
                <a:ext uri="{FF2B5EF4-FFF2-40B4-BE49-F238E27FC236}">
                  <a16:creationId xmlns:a16="http://schemas.microsoft.com/office/drawing/2014/main" id="{5CF7551E-EE2F-5549-BD05-065B27CA0C8F}"/>
                </a:ext>
              </a:extLst>
            </p:cNvPr>
            <p:cNvSpPr/>
            <p:nvPr/>
          </p:nvSpPr>
          <p:spPr>
            <a:xfrm>
              <a:off x="6380814"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4</a:t>
              </a:r>
            </a:p>
          </p:txBody>
        </p:sp>
      </p:grpSp>
      <p:sp>
        <p:nvSpPr>
          <p:cNvPr id="49" name="Marcador de contenido 2"/>
          <p:cNvSpPr>
            <a:spLocks noGrp="1"/>
          </p:cNvSpPr>
          <p:nvPr>
            <p:ph idx="1"/>
          </p:nvPr>
        </p:nvSpPr>
        <p:spPr>
          <a:xfrm>
            <a:off x="628650" y="3393421"/>
            <a:ext cx="7886700" cy="2783541"/>
          </a:xfrm>
        </p:spPr>
        <p:txBody>
          <a:bodyPr>
            <a:normAutofit/>
          </a:bodyPr>
          <a:lstStyle/>
          <a:p>
            <a:pPr marL="0" indent="0" algn="just">
              <a:buNone/>
            </a:pPr>
            <a:r>
              <a:rPr lang="es-ES" sz="3600" dirty="0"/>
              <a:t>Despacho de los </a:t>
            </a:r>
            <a:r>
              <a:rPr lang="es-ES" sz="3600" dirty="0" smtClean="0"/>
              <a:t>productos</a:t>
            </a:r>
            <a:endParaRPr lang="es-ES" sz="3600" dirty="0"/>
          </a:p>
        </p:txBody>
      </p:sp>
    </p:spTree>
    <p:extLst>
      <p:ext uri="{BB962C8B-B14F-4D97-AF65-F5344CB8AC3E}">
        <p14:creationId xmlns:p14="http://schemas.microsoft.com/office/powerpoint/2010/main" val="1533077422"/>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smtClean="0"/>
              <a:t>Arquitectura General</a:t>
            </a:r>
            <a:endParaRPr lang="es-PY" dirty="0"/>
          </a:p>
        </p:txBody>
      </p:sp>
      <p:sp>
        <p:nvSpPr>
          <p:cNvPr id="15" name="Rectángulo redondeado 14">
            <a:extLst>
              <a:ext uri="{FF2B5EF4-FFF2-40B4-BE49-F238E27FC236}">
                <a16:creationId xmlns:a16="http://schemas.microsoft.com/office/drawing/2014/main" id="{E4E28814-D347-8F48-8ADA-ABEEB1983665}"/>
              </a:ext>
            </a:extLst>
          </p:cNvPr>
          <p:cNvSpPr/>
          <p:nvPr/>
        </p:nvSpPr>
        <p:spPr>
          <a:xfrm>
            <a:off x="2740558" y="2523014"/>
            <a:ext cx="5936165" cy="150913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sz="2800" b="1" dirty="0"/>
              <a:t>Tienda Electrónica</a:t>
            </a:r>
          </a:p>
        </p:txBody>
      </p:sp>
      <p:sp>
        <p:nvSpPr>
          <p:cNvPr id="16" name="Rectángulo redondeado 15">
            <a:extLst>
              <a:ext uri="{FF2B5EF4-FFF2-40B4-BE49-F238E27FC236}">
                <a16:creationId xmlns:a16="http://schemas.microsoft.com/office/drawing/2014/main" id="{676A323D-FE83-AF4A-9E43-44AC4FD1A503}"/>
              </a:ext>
            </a:extLst>
          </p:cNvPr>
          <p:cNvSpPr/>
          <p:nvPr/>
        </p:nvSpPr>
        <p:spPr>
          <a:xfrm>
            <a:off x="2740559" y="4454031"/>
            <a:ext cx="1839951" cy="112069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sz="2800" b="1" dirty="0" err="1" smtClean="0"/>
              <a:t>Cotizador</a:t>
            </a:r>
            <a:endParaRPr lang="es-ES_tradnl" sz="2800" b="1" dirty="0"/>
          </a:p>
        </p:txBody>
      </p:sp>
      <p:sp>
        <p:nvSpPr>
          <p:cNvPr id="17" name="Rectángulo redondeado 16">
            <a:extLst>
              <a:ext uri="{FF2B5EF4-FFF2-40B4-BE49-F238E27FC236}">
                <a16:creationId xmlns:a16="http://schemas.microsoft.com/office/drawing/2014/main" id="{0F8FB4B8-6CA9-AA4C-843D-6EB7AC91C714}"/>
              </a:ext>
            </a:extLst>
          </p:cNvPr>
          <p:cNvSpPr/>
          <p:nvPr/>
        </p:nvSpPr>
        <p:spPr>
          <a:xfrm>
            <a:off x="4788666" y="4454031"/>
            <a:ext cx="1839951" cy="112069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sz="2800" b="1" dirty="0"/>
              <a:t>Motor</a:t>
            </a:r>
          </a:p>
          <a:p>
            <a:pPr algn="ctr"/>
            <a:r>
              <a:rPr lang="es-ES_tradnl" sz="2800" b="1" dirty="0" smtClean="0"/>
              <a:t>O/C</a:t>
            </a:r>
            <a:endParaRPr lang="es-ES_tradnl" sz="2800" b="1" dirty="0"/>
          </a:p>
        </p:txBody>
      </p:sp>
      <p:sp>
        <p:nvSpPr>
          <p:cNvPr id="18" name="Rectángulo redondeado 17">
            <a:extLst>
              <a:ext uri="{FF2B5EF4-FFF2-40B4-BE49-F238E27FC236}">
                <a16:creationId xmlns:a16="http://schemas.microsoft.com/office/drawing/2014/main" id="{B67FF34F-CACF-E94B-A707-5ECBC6064A8C}"/>
              </a:ext>
            </a:extLst>
          </p:cNvPr>
          <p:cNvSpPr/>
          <p:nvPr/>
        </p:nvSpPr>
        <p:spPr>
          <a:xfrm>
            <a:off x="6836773" y="4454031"/>
            <a:ext cx="1839951" cy="112069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sz="2800" b="1" dirty="0" smtClean="0"/>
              <a:t>Back-</a:t>
            </a:r>
            <a:r>
              <a:rPr lang="es-ES_tradnl" sz="2800" b="1" dirty="0" err="1" smtClean="0"/>
              <a:t>end</a:t>
            </a:r>
            <a:r>
              <a:rPr lang="es-ES_tradnl" sz="2800" b="1" dirty="0" smtClean="0"/>
              <a:t> Tienda</a:t>
            </a:r>
            <a:endParaRPr lang="es-ES_tradnl" sz="2800" b="1" dirty="0"/>
          </a:p>
        </p:txBody>
      </p:sp>
      <p:sp>
        <p:nvSpPr>
          <p:cNvPr id="19" name="Rectángulo redondeado 18">
            <a:extLst>
              <a:ext uri="{FF2B5EF4-FFF2-40B4-BE49-F238E27FC236}">
                <a16:creationId xmlns:a16="http://schemas.microsoft.com/office/drawing/2014/main" id="{9D1C401F-3699-3C41-81A6-8E9EF6826A18}"/>
              </a:ext>
            </a:extLst>
          </p:cNvPr>
          <p:cNvSpPr/>
          <p:nvPr/>
        </p:nvSpPr>
        <p:spPr>
          <a:xfrm>
            <a:off x="2524968" y="1777888"/>
            <a:ext cx="6415669" cy="4034734"/>
          </a:xfrm>
          <a:prstGeom prst="roundRect">
            <a:avLst>
              <a:gd name="adj" fmla="val 7733"/>
            </a:avLst>
          </a:prstGeom>
          <a:noFill/>
          <a:ln>
            <a:solidFill>
              <a:schemeClr val="tx1"/>
            </a:solidFill>
            <a:prstDash val="dash"/>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_tradnl" sz="2800" b="1" dirty="0"/>
          </a:p>
        </p:txBody>
      </p:sp>
      <p:cxnSp>
        <p:nvCxnSpPr>
          <p:cNvPr id="20" name="Conector angular 19">
            <a:extLst>
              <a:ext uri="{FF2B5EF4-FFF2-40B4-BE49-F238E27FC236}">
                <a16:creationId xmlns:a16="http://schemas.microsoft.com/office/drawing/2014/main" id="{131C85FC-08AE-804C-B2B7-08010F41B57E}"/>
              </a:ext>
            </a:extLst>
          </p:cNvPr>
          <p:cNvCxnSpPr>
            <a:stCxn id="15" idx="2"/>
            <a:endCxn id="16" idx="0"/>
          </p:cNvCxnSpPr>
          <p:nvPr/>
        </p:nvCxnSpPr>
        <p:spPr>
          <a:xfrm rot="5400000">
            <a:off x="4473646" y="3219036"/>
            <a:ext cx="421884" cy="2048106"/>
          </a:xfrm>
          <a:prstGeom prst="bentConnector3">
            <a:avLst/>
          </a:prstGeom>
          <a:ln w="34925">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1" name="Conector angular 20">
            <a:extLst>
              <a:ext uri="{FF2B5EF4-FFF2-40B4-BE49-F238E27FC236}">
                <a16:creationId xmlns:a16="http://schemas.microsoft.com/office/drawing/2014/main" id="{F807373E-C568-1541-8FA6-798F3A2567D4}"/>
              </a:ext>
            </a:extLst>
          </p:cNvPr>
          <p:cNvCxnSpPr>
            <a:cxnSpLocks/>
            <a:stCxn id="15" idx="2"/>
            <a:endCxn id="18" idx="0"/>
          </p:cNvCxnSpPr>
          <p:nvPr/>
        </p:nvCxnSpPr>
        <p:spPr>
          <a:xfrm rot="16200000" flipH="1">
            <a:off x="6521753" y="3219035"/>
            <a:ext cx="421884" cy="2048108"/>
          </a:xfrm>
          <a:prstGeom prst="bentConnector3">
            <a:avLst>
              <a:gd name="adj1" fmla="val 50000"/>
            </a:avLst>
          </a:prstGeom>
          <a:ln w="34925">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2" name="Conector angular 21">
            <a:extLst>
              <a:ext uri="{FF2B5EF4-FFF2-40B4-BE49-F238E27FC236}">
                <a16:creationId xmlns:a16="http://schemas.microsoft.com/office/drawing/2014/main" id="{032D47BA-B03F-7E4D-A6DF-E8E56002D621}"/>
              </a:ext>
            </a:extLst>
          </p:cNvPr>
          <p:cNvCxnSpPr>
            <a:cxnSpLocks/>
            <a:stCxn id="15" idx="2"/>
            <a:endCxn id="17" idx="0"/>
          </p:cNvCxnSpPr>
          <p:nvPr/>
        </p:nvCxnSpPr>
        <p:spPr>
          <a:xfrm rot="16200000" flipH="1">
            <a:off x="5497699" y="4243088"/>
            <a:ext cx="421884" cy="1"/>
          </a:xfrm>
          <a:prstGeom prst="bentConnector3">
            <a:avLst>
              <a:gd name="adj1" fmla="val 50000"/>
            </a:avLst>
          </a:prstGeom>
          <a:ln w="34925">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3" name="Abrir llave 22">
            <a:extLst>
              <a:ext uri="{FF2B5EF4-FFF2-40B4-BE49-F238E27FC236}">
                <a16:creationId xmlns:a16="http://schemas.microsoft.com/office/drawing/2014/main" id="{FBB78431-1B42-8546-B8EF-9FD21400B1EB}"/>
              </a:ext>
            </a:extLst>
          </p:cNvPr>
          <p:cNvSpPr/>
          <p:nvPr/>
        </p:nvSpPr>
        <p:spPr>
          <a:xfrm>
            <a:off x="2116094" y="2523014"/>
            <a:ext cx="323385" cy="1509132"/>
          </a:xfrm>
          <a:prstGeom prst="leftBrace">
            <a:avLst/>
          </a:prstGeom>
          <a:ln w="3175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4" name="CuadroTexto 23">
            <a:extLst>
              <a:ext uri="{FF2B5EF4-FFF2-40B4-BE49-F238E27FC236}">
                <a16:creationId xmlns:a16="http://schemas.microsoft.com/office/drawing/2014/main" id="{51B1AE77-60C5-8F4A-A9AA-5B59424980E3}"/>
              </a:ext>
            </a:extLst>
          </p:cNvPr>
          <p:cNvSpPr txBox="1"/>
          <p:nvPr/>
        </p:nvSpPr>
        <p:spPr>
          <a:xfrm>
            <a:off x="251049" y="2400417"/>
            <a:ext cx="1706136" cy="1754326"/>
          </a:xfrm>
          <a:prstGeom prst="rect">
            <a:avLst/>
          </a:prstGeom>
          <a:noFill/>
        </p:spPr>
        <p:txBody>
          <a:bodyPr wrap="square" rtlCol="0">
            <a:spAutoFit/>
          </a:bodyPr>
          <a:lstStyle/>
          <a:p>
            <a:r>
              <a:rPr lang="es-ES_tradnl" dirty="0"/>
              <a:t>Solución basada en plataforma de comercio electrónico </a:t>
            </a:r>
            <a:r>
              <a:rPr lang="es-ES_tradnl" dirty="0" smtClean="0"/>
              <a:t>existente - Open </a:t>
            </a:r>
            <a:r>
              <a:rPr lang="es-ES_tradnl" dirty="0" err="1"/>
              <a:t>Source</a:t>
            </a:r>
            <a:endParaRPr lang="es-ES_tradnl" dirty="0"/>
          </a:p>
        </p:txBody>
      </p:sp>
      <p:sp>
        <p:nvSpPr>
          <p:cNvPr id="25" name="Abrir llave 24">
            <a:extLst>
              <a:ext uri="{FF2B5EF4-FFF2-40B4-BE49-F238E27FC236}">
                <a16:creationId xmlns:a16="http://schemas.microsoft.com/office/drawing/2014/main" id="{5B5845A6-354C-234B-9C6C-E33943891482}"/>
              </a:ext>
            </a:extLst>
          </p:cNvPr>
          <p:cNvSpPr/>
          <p:nvPr/>
        </p:nvSpPr>
        <p:spPr>
          <a:xfrm>
            <a:off x="2118878" y="4197319"/>
            <a:ext cx="323385" cy="1509132"/>
          </a:xfrm>
          <a:prstGeom prst="leftBrace">
            <a:avLst/>
          </a:prstGeom>
          <a:ln w="3175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6" name="CuadroTexto 25">
            <a:extLst>
              <a:ext uri="{FF2B5EF4-FFF2-40B4-BE49-F238E27FC236}">
                <a16:creationId xmlns:a16="http://schemas.microsoft.com/office/drawing/2014/main" id="{59F7A315-8A38-6248-8385-88A6742977FD}"/>
              </a:ext>
            </a:extLst>
          </p:cNvPr>
          <p:cNvSpPr txBox="1"/>
          <p:nvPr/>
        </p:nvSpPr>
        <p:spPr>
          <a:xfrm>
            <a:off x="237620" y="4597942"/>
            <a:ext cx="1706136" cy="707886"/>
          </a:xfrm>
          <a:prstGeom prst="rect">
            <a:avLst/>
          </a:prstGeom>
          <a:noFill/>
        </p:spPr>
        <p:txBody>
          <a:bodyPr wrap="square" rtlCol="0">
            <a:spAutoFit/>
          </a:bodyPr>
          <a:lstStyle/>
          <a:p>
            <a:r>
              <a:rPr lang="es-ES_tradnl" sz="2000" dirty="0" smtClean="0"/>
              <a:t>Desarrollos a </a:t>
            </a:r>
            <a:r>
              <a:rPr lang="es-ES_tradnl" sz="2000" dirty="0"/>
              <a:t>medida</a:t>
            </a:r>
          </a:p>
        </p:txBody>
      </p:sp>
      <p:pic>
        <p:nvPicPr>
          <p:cNvPr id="27" name="Imagen 26">
            <a:extLst>
              <a:ext uri="{FF2B5EF4-FFF2-40B4-BE49-F238E27FC236}">
                <a16:creationId xmlns:a16="http://schemas.microsoft.com/office/drawing/2014/main" id="{EBA841A8-2229-B241-A744-0E3E69C34F55}"/>
              </a:ext>
            </a:extLst>
          </p:cNvPr>
          <p:cNvPicPr>
            <a:picLocks noChangeAspect="1"/>
          </p:cNvPicPr>
          <p:nvPr/>
        </p:nvPicPr>
        <p:blipFill>
          <a:blip r:embed="rId3"/>
          <a:stretch>
            <a:fillRect/>
          </a:stretch>
        </p:blipFill>
        <p:spPr>
          <a:xfrm>
            <a:off x="5216731" y="1833594"/>
            <a:ext cx="778611" cy="652384"/>
          </a:xfrm>
          <a:prstGeom prst="rect">
            <a:avLst/>
          </a:prstGeom>
        </p:spPr>
      </p:pic>
    </p:spTree>
    <p:extLst>
      <p:ext uri="{BB962C8B-B14F-4D97-AF65-F5344CB8AC3E}">
        <p14:creationId xmlns:p14="http://schemas.microsoft.com/office/powerpoint/2010/main" val="2656425324"/>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smtClean="0"/>
              <a:t>Principales Características</a:t>
            </a:r>
            <a:endParaRPr lang="es-PY" dirty="0"/>
          </a:p>
        </p:txBody>
      </p:sp>
      <p:sp>
        <p:nvSpPr>
          <p:cNvPr id="6" name="Marcador de contenido 2"/>
          <p:cNvSpPr>
            <a:spLocks noGrp="1"/>
          </p:cNvSpPr>
          <p:nvPr>
            <p:ph idx="1"/>
          </p:nvPr>
        </p:nvSpPr>
        <p:spPr>
          <a:xfrm>
            <a:off x="628650" y="2003367"/>
            <a:ext cx="7886700" cy="4173595"/>
          </a:xfrm>
        </p:spPr>
        <p:txBody>
          <a:bodyPr>
            <a:normAutofit/>
          </a:bodyPr>
          <a:lstStyle/>
          <a:p>
            <a:pPr marL="514350" indent="-514350">
              <a:buFont typeface="+mj-lt"/>
              <a:buAutoNum type="arabicPeriod"/>
            </a:pPr>
            <a:r>
              <a:rPr lang="es-ES_tradnl" sz="3600" b="1" dirty="0"/>
              <a:t>Tienda Electrónica</a:t>
            </a:r>
          </a:p>
          <a:p>
            <a:pPr lvl="1"/>
            <a:r>
              <a:rPr lang="es-ES_tradnl" sz="3200" dirty="0" smtClean="0"/>
              <a:t>Gestión de productos genéricos</a:t>
            </a:r>
          </a:p>
          <a:p>
            <a:pPr lvl="1"/>
            <a:r>
              <a:rPr lang="es-ES_tradnl" sz="3200" dirty="0" smtClean="0"/>
              <a:t>Selección </a:t>
            </a:r>
            <a:r>
              <a:rPr lang="es-ES_tradnl" sz="3200" dirty="0"/>
              <a:t>de </a:t>
            </a:r>
            <a:r>
              <a:rPr lang="es-ES_tradnl" sz="3200" dirty="0" smtClean="0"/>
              <a:t>productos</a:t>
            </a:r>
            <a:endParaRPr lang="es-ES_tradnl" sz="3200" dirty="0"/>
          </a:p>
          <a:p>
            <a:pPr lvl="1"/>
            <a:r>
              <a:rPr lang="es-ES_tradnl" sz="3200" dirty="0"/>
              <a:t>Buscador con múltiples filtros</a:t>
            </a:r>
          </a:p>
          <a:p>
            <a:pPr lvl="1"/>
            <a:r>
              <a:rPr lang="es-ES_tradnl" sz="3200" dirty="0" smtClean="0"/>
              <a:t>Carrito </a:t>
            </a:r>
            <a:r>
              <a:rPr lang="es-ES_tradnl" sz="3200" dirty="0"/>
              <a:t>de compra</a:t>
            </a:r>
          </a:p>
          <a:p>
            <a:pPr lvl="1"/>
            <a:r>
              <a:rPr lang="es-ES_tradnl" sz="3200" dirty="0"/>
              <a:t>Parametrización del flujo (integrar con O/C y </a:t>
            </a:r>
            <a:r>
              <a:rPr lang="es-ES_tradnl" sz="3200" dirty="0" err="1"/>
              <a:t>cotizador</a:t>
            </a:r>
            <a:r>
              <a:rPr lang="es-ES_tradnl" sz="3200" dirty="0"/>
              <a:t>)</a:t>
            </a:r>
          </a:p>
          <a:p>
            <a:pPr lvl="1"/>
            <a:r>
              <a:rPr lang="es-ES_tradnl" sz="3200" dirty="0"/>
              <a:t>Gráfica y usabilidad adaptable</a:t>
            </a:r>
          </a:p>
        </p:txBody>
      </p:sp>
    </p:spTree>
    <p:extLst>
      <p:ext uri="{BB962C8B-B14F-4D97-AF65-F5344CB8AC3E}">
        <p14:creationId xmlns:p14="http://schemas.microsoft.com/office/powerpoint/2010/main" val="2793046566"/>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smtClean="0"/>
              <a:t>Principales Características</a:t>
            </a:r>
            <a:endParaRPr lang="es-PY" dirty="0"/>
          </a:p>
        </p:txBody>
      </p:sp>
      <p:sp>
        <p:nvSpPr>
          <p:cNvPr id="6" name="Marcador de contenido 2"/>
          <p:cNvSpPr>
            <a:spLocks noGrp="1"/>
          </p:cNvSpPr>
          <p:nvPr>
            <p:ph idx="1"/>
          </p:nvPr>
        </p:nvSpPr>
        <p:spPr>
          <a:xfrm>
            <a:off x="628650" y="2003367"/>
            <a:ext cx="7886700" cy="4173595"/>
          </a:xfrm>
        </p:spPr>
        <p:txBody>
          <a:bodyPr>
            <a:normAutofit/>
          </a:bodyPr>
          <a:lstStyle/>
          <a:p>
            <a:pPr marL="514350" indent="-514350">
              <a:buFont typeface="+mj-lt"/>
              <a:buAutoNum type="arabicPeriod" startAt="2"/>
            </a:pPr>
            <a:r>
              <a:rPr lang="es-ES_tradnl" sz="3600" b="1" dirty="0" smtClean="0"/>
              <a:t>Back-</a:t>
            </a:r>
            <a:r>
              <a:rPr lang="es-ES_tradnl" sz="3600" b="1" dirty="0" err="1" smtClean="0"/>
              <a:t>end</a:t>
            </a:r>
            <a:r>
              <a:rPr lang="es-ES_tradnl" sz="3600" b="1" dirty="0" smtClean="0"/>
              <a:t> Tienda</a:t>
            </a:r>
            <a:endParaRPr lang="es-ES_tradnl" sz="3600" b="1" dirty="0"/>
          </a:p>
          <a:p>
            <a:pPr lvl="1"/>
            <a:r>
              <a:rPr lang="es-ES_tradnl" sz="3200" dirty="0"/>
              <a:t>Gestión de proveedores (altas-bajas-modificaciones)</a:t>
            </a:r>
          </a:p>
          <a:p>
            <a:pPr lvl="1"/>
            <a:r>
              <a:rPr lang="es-ES_tradnl" sz="3200" dirty="0"/>
              <a:t>Gestión de </a:t>
            </a:r>
            <a:r>
              <a:rPr lang="es-ES_tradnl" sz="3200" dirty="0" smtClean="0"/>
              <a:t>productos específicos</a:t>
            </a:r>
            <a:endParaRPr lang="es-ES_tradnl" sz="3200" dirty="0"/>
          </a:p>
          <a:p>
            <a:pPr lvl="1"/>
            <a:r>
              <a:rPr lang="es-ES_tradnl" sz="3200" dirty="0"/>
              <a:t>Integración con catálogos </a:t>
            </a:r>
            <a:r>
              <a:rPr lang="es-ES_tradnl" sz="3200" dirty="0" smtClean="0"/>
              <a:t>de la DNCP</a:t>
            </a:r>
            <a:endParaRPr lang="es-ES_tradnl" sz="3200" dirty="0"/>
          </a:p>
          <a:p>
            <a:pPr lvl="1"/>
            <a:r>
              <a:rPr lang="es-ES_tradnl" sz="3200" dirty="0"/>
              <a:t>Carga masiva de </a:t>
            </a:r>
            <a:r>
              <a:rPr lang="es-ES_tradnl" sz="3200" dirty="0" smtClean="0"/>
              <a:t>productos</a:t>
            </a:r>
            <a:endParaRPr lang="es-ES_tradnl" sz="3200" dirty="0"/>
          </a:p>
        </p:txBody>
      </p:sp>
    </p:spTree>
    <p:extLst>
      <p:ext uri="{BB962C8B-B14F-4D97-AF65-F5344CB8AC3E}">
        <p14:creationId xmlns:p14="http://schemas.microsoft.com/office/powerpoint/2010/main" val="819049122"/>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smtClean="0"/>
              <a:t>Principales Características</a:t>
            </a:r>
            <a:endParaRPr lang="es-PY" dirty="0"/>
          </a:p>
        </p:txBody>
      </p:sp>
      <p:sp>
        <p:nvSpPr>
          <p:cNvPr id="6" name="Marcador de contenido 2"/>
          <p:cNvSpPr>
            <a:spLocks noGrp="1"/>
          </p:cNvSpPr>
          <p:nvPr>
            <p:ph idx="1"/>
          </p:nvPr>
        </p:nvSpPr>
        <p:spPr>
          <a:xfrm>
            <a:off x="628650" y="2003367"/>
            <a:ext cx="7886700" cy="4173595"/>
          </a:xfrm>
        </p:spPr>
        <p:txBody>
          <a:bodyPr>
            <a:normAutofit/>
          </a:bodyPr>
          <a:lstStyle/>
          <a:p>
            <a:pPr marL="514350" indent="-514350">
              <a:buFont typeface="+mj-lt"/>
              <a:buAutoNum type="arabicPeriod" startAt="3"/>
            </a:pPr>
            <a:r>
              <a:rPr lang="es-ES_tradnl" sz="3600" b="1" dirty="0" err="1"/>
              <a:t>Cotizador</a:t>
            </a:r>
            <a:endParaRPr lang="es-ES_tradnl" sz="3600" b="1" dirty="0"/>
          </a:p>
          <a:p>
            <a:pPr lvl="1"/>
            <a:r>
              <a:rPr lang="es-ES_tradnl" sz="3200" dirty="0" smtClean="0"/>
              <a:t>Solicitud de cotizaciones</a:t>
            </a:r>
            <a:endParaRPr lang="es-ES_tradnl" sz="3200" dirty="0"/>
          </a:p>
          <a:p>
            <a:pPr lvl="1"/>
            <a:r>
              <a:rPr lang="es-ES_tradnl" sz="3200" dirty="0"/>
              <a:t>Gestión de </a:t>
            </a:r>
            <a:r>
              <a:rPr lang="es-ES_tradnl" sz="3200" dirty="0" smtClean="0"/>
              <a:t>ofertas</a:t>
            </a:r>
          </a:p>
          <a:p>
            <a:pPr lvl="1"/>
            <a:r>
              <a:rPr lang="es-ES_tradnl" sz="3200" dirty="0" smtClean="0"/>
              <a:t>Cuadro </a:t>
            </a:r>
            <a:r>
              <a:rPr lang="es-ES_tradnl" sz="3200" dirty="0"/>
              <a:t>de Evaluación</a:t>
            </a:r>
          </a:p>
          <a:p>
            <a:pPr lvl="1"/>
            <a:r>
              <a:rPr lang="es-ES_tradnl" sz="3200" dirty="0" smtClean="0"/>
              <a:t>Registro de resultado</a:t>
            </a:r>
            <a:endParaRPr lang="es-ES_tradnl" b="1" dirty="0"/>
          </a:p>
        </p:txBody>
      </p:sp>
    </p:spTree>
    <p:extLst>
      <p:ext uri="{BB962C8B-B14F-4D97-AF65-F5344CB8AC3E}">
        <p14:creationId xmlns:p14="http://schemas.microsoft.com/office/powerpoint/2010/main" val="3520215647"/>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smtClean="0"/>
              <a:t>Ciclo de Compra - Búsqueda</a:t>
            </a:r>
            <a:endParaRPr lang="es-PY" dirty="0"/>
          </a:p>
        </p:txBody>
      </p:sp>
      <p:sp>
        <p:nvSpPr>
          <p:cNvPr id="6" name="Marcador de contenido 2"/>
          <p:cNvSpPr>
            <a:spLocks noGrp="1"/>
          </p:cNvSpPr>
          <p:nvPr>
            <p:ph idx="1"/>
          </p:nvPr>
        </p:nvSpPr>
        <p:spPr>
          <a:xfrm>
            <a:off x="628650" y="2003367"/>
            <a:ext cx="7886700" cy="4173595"/>
          </a:xfrm>
        </p:spPr>
        <p:txBody>
          <a:bodyPr>
            <a:normAutofit/>
          </a:bodyPr>
          <a:lstStyle/>
          <a:p>
            <a:pPr marL="514350" indent="-514350">
              <a:buFont typeface="+mj-lt"/>
              <a:buAutoNum type="arabicPeriod" startAt="4"/>
            </a:pPr>
            <a:r>
              <a:rPr lang="es-ES_tradnl" sz="3600" b="1" dirty="0"/>
              <a:t>Motor de Órdenes de Compra</a:t>
            </a:r>
          </a:p>
          <a:p>
            <a:pPr lvl="1"/>
            <a:r>
              <a:rPr lang="es-ES_tradnl" sz="3200" dirty="0"/>
              <a:t>Generación de O/C</a:t>
            </a:r>
          </a:p>
          <a:p>
            <a:pPr lvl="1"/>
            <a:r>
              <a:rPr lang="es-ES_tradnl" sz="3200" dirty="0"/>
              <a:t>Envío de O/C</a:t>
            </a:r>
          </a:p>
          <a:p>
            <a:pPr lvl="1"/>
            <a:r>
              <a:rPr lang="es-ES_tradnl" sz="3200" dirty="0"/>
              <a:t>Respuesta proveedor</a:t>
            </a:r>
          </a:p>
          <a:p>
            <a:pPr lvl="1"/>
            <a:r>
              <a:rPr lang="es-ES_tradnl" sz="3200" dirty="0"/>
              <a:t>Integración con módulo de licitaciones</a:t>
            </a:r>
          </a:p>
        </p:txBody>
      </p:sp>
    </p:spTree>
    <p:extLst>
      <p:ext uri="{BB962C8B-B14F-4D97-AF65-F5344CB8AC3E}">
        <p14:creationId xmlns:p14="http://schemas.microsoft.com/office/powerpoint/2010/main" val="3445817387"/>
      </p:ext>
    </p:extLst>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smtClean="0"/>
              <a:t>Arquitectura General</a:t>
            </a:r>
            <a:endParaRPr lang="es-PY" dirty="0"/>
          </a:p>
        </p:txBody>
      </p:sp>
      <p:sp>
        <p:nvSpPr>
          <p:cNvPr id="8" name="Rectángulo redondeado 7">
            <a:extLst>
              <a:ext uri="{FF2B5EF4-FFF2-40B4-BE49-F238E27FC236}">
                <a16:creationId xmlns:a16="http://schemas.microsoft.com/office/drawing/2014/main" id="{676A323D-FE83-AF4A-9E43-44AC4FD1A503}"/>
              </a:ext>
            </a:extLst>
          </p:cNvPr>
          <p:cNvSpPr/>
          <p:nvPr/>
        </p:nvSpPr>
        <p:spPr>
          <a:xfrm>
            <a:off x="4078908" y="2586438"/>
            <a:ext cx="1839951" cy="112069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sz="2800" b="1" dirty="0" err="1" smtClean="0"/>
              <a:t>Cotizador</a:t>
            </a:r>
            <a:endParaRPr lang="es-ES_tradnl" sz="2800" b="1" dirty="0"/>
          </a:p>
        </p:txBody>
      </p:sp>
      <p:sp>
        <p:nvSpPr>
          <p:cNvPr id="9" name="Rectángulo redondeado 8">
            <a:extLst>
              <a:ext uri="{FF2B5EF4-FFF2-40B4-BE49-F238E27FC236}">
                <a16:creationId xmlns:a16="http://schemas.microsoft.com/office/drawing/2014/main" id="{0F8FB4B8-6CA9-AA4C-843D-6EB7AC91C714}"/>
              </a:ext>
            </a:extLst>
          </p:cNvPr>
          <p:cNvSpPr/>
          <p:nvPr/>
        </p:nvSpPr>
        <p:spPr>
          <a:xfrm>
            <a:off x="6675399" y="1465740"/>
            <a:ext cx="1839951" cy="112069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sz="2800" b="1" dirty="0"/>
              <a:t>Motor</a:t>
            </a:r>
          </a:p>
          <a:p>
            <a:pPr algn="ctr"/>
            <a:r>
              <a:rPr lang="es-ES_tradnl" sz="2800" b="1" dirty="0" smtClean="0"/>
              <a:t>O/C</a:t>
            </a:r>
            <a:endParaRPr lang="es-ES_tradnl" sz="2800" b="1" dirty="0"/>
          </a:p>
        </p:txBody>
      </p:sp>
      <p:sp>
        <p:nvSpPr>
          <p:cNvPr id="10" name="Rectángulo redondeado 9">
            <a:extLst>
              <a:ext uri="{FF2B5EF4-FFF2-40B4-BE49-F238E27FC236}">
                <a16:creationId xmlns:a16="http://schemas.microsoft.com/office/drawing/2014/main" id="{B67FF34F-CACF-E94B-A707-5ECBC6064A8C}"/>
              </a:ext>
            </a:extLst>
          </p:cNvPr>
          <p:cNvSpPr/>
          <p:nvPr/>
        </p:nvSpPr>
        <p:spPr>
          <a:xfrm>
            <a:off x="900607" y="4420780"/>
            <a:ext cx="7614743" cy="112069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sz="2800" b="1" dirty="0" smtClean="0"/>
              <a:t>Back-</a:t>
            </a:r>
            <a:r>
              <a:rPr lang="es-ES_tradnl" sz="2800" b="1" dirty="0" err="1" smtClean="0"/>
              <a:t>end</a:t>
            </a:r>
            <a:r>
              <a:rPr lang="es-ES_tradnl" sz="2800" b="1" dirty="0" smtClean="0"/>
              <a:t> Tienda</a:t>
            </a:r>
            <a:endParaRPr lang="es-ES_tradnl" sz="2800" b="1" dirty="0"/>
          </a:p>
        </p:txBody>
      </p:sp>
      <p:sp>
        <p:nvSpPr>
          <p:cNvPr id="11" name="Rectángulo redondeado 10">
            <a:extLst>
              <a:ext uri="{FF2B5EF4-FFF2-40B4-BE49-F238E27FC236}">
                <a16:creationId xmlns:a16="http://schemas.microsoft.com/office/drawing/2014/main" id="{676A323D-FE83-AF4A-9E43-44AC4FD1A503}"/>
              </a:ext>
            </a:extLst>
          </p:cNvPr>
          <p:cNvSpPr/>
          <p:nvPr/>
        </p:nvSpPr>
        <p:spPr>
          <a:xfrm>
            <a:off x="900608" y="2586438"/>
            <a:ext cx="1839951" cy="112069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sz="2800" b="1" dirty="0" smtClean="0"/>
              <a:t>Tienda</a:t>
            </a:r>
            <a:endParaRPr lang="es-ES_tradnl" sz="2800" b="1" dirty="0"/>
          </a:p>
        </p:txBody>
      </p:sp>
      <p:cxnSp>
        <p:nvCxnSpPr>
          <p:cNvPr id="4" name="Conector recto de flecha 3"/>
          <p:cNvCxnSpPr>
            <a:stCxn id="11" idx="3"/>
            <a:endCxn id="8" idx="1"/>
          </p:cNvCxnSpPr>
          <p:nvPr/>
        </p:nvCxnSpPr>
        <p:spPr>
          <a:xfrm>
            <a:off x="2740559" y="3146787"/>
            <a:ext cx="1338349" cy="0"/>
          </a:xfrm>
          <a:prstGeom prst="straightConnector1">
            <a:avLst/>
          </a:prstGeom>
          <a:ln w="76200">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a:stCxn id="8" idx="3"/>
            <a:endCxn id="9" idx="2"/>
          </p:cNvCxnSpPr>
          <p:nvPr/>
        </p:nvCxnSpPr>
        <p:spPr>
          <a:xfrm flipV="1">
            <a:off x="5918859" y="2586438"/>
            <a:ext cx="1676516" cy="560349"/>
          </a:xfrm>
          <a:prstGeom prst="bentConnector2">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a:stCxn id="11" idx="0"/>
            <a:endCxn id="9" idx="1"/>
          </p:cNvCxnSpPr>
          <p:nvPr/>
        </p:nvCxnSpPr>
        <p:spPr>
          <a:xfrm rot="5400000" flipH="1" flipV="1">
            <a:off x="3967817" y="-121143"/>
            <a:ext cx="560349" cy="4854815"/>
          </a:xfrm>
          <a:prstGeom prst="bentConnector2">
            <a:avLst/>
          </a:prstGeom>
          <a:ln w="76200">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a:stCxn id="11" idx="2"/>
          </p:cNvCxnSpPr>
          <p:nvPr/>
        </p:nvCxnSpPr>
        <p:spPr>
          <a:xfrm rot="16200000" flipH="1">
            <a:off x="1463763" y="4063957"/>
            <a:ext cx="713644" cy="2"/>
          </a:xfrm>
          <a:prstGeom prst="bentConnector3">
            <a:avLst>
              <a:gd name="adj1" fmla="val 50000"/>
            </a:avLst>
          </a:prstGeom>
          <a:ln w="76200">
            <a:tailEnd type="triangle"/>
          </a:ln>
        </p:spPr>
        <p:style>
          <a:lnRef idx="1">
            <a:schemeClr val="accent2"/>
          </a:lnRef>
          <a:fillRef idx="0">
            <a:schemeClr val="accent2"/>
          </a:fillRef>
          <a:effectRef idx="0">
            <a:schemeClr val="accent2"/>
          </a:effectRef>
          <a:fontRef idx="minor">
            <a:schemeClr val="tx1"/>
          </a:fontRef>
        </p:style>
      </p:cxnSp>
      <p:cxnSp>
        <p:nvCxnSpPr>
          <p:cNvPr id="21" name="Conector recto de flecha 20"/>
          <p:cNvCxnSpPr>
            <a:stCxn id="8" idx="2"/>
          </p:cNvCxnSpPr>
          <p:nvPr/>
        </p:nvCxnSpPr>
        <p:spPr>
          <a:xfrm>
            <a:off x="4998884" y="3707136"/>
            <a:ext cx="5378" cy="713644"/>
          </a:xfrm>
          <a:prstGeom prst="straightConnector1">
            <a:avLst/>
          </a:prstGeom>
          <a:ln w="7620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635781256"/>
      </p:ext>
    </p:extLst>
  </p:cSld>
  <p:clrMapOvr>
    <a:masterClrMapping/>
  </p:clrMapOvr>
  <p:transition spd="slow">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err="1" smtClean="0"/>
              <a:t>Stack</a:t>
            </a:r>
            <a:r>
              <a:rPr lang="es-ES" dirty="0" smtClean="0"/>
              <a:t> Tecnológico</a:t>
            </a:r>
            <a:endParaRPr lang="es-PY" dirty="0"/>
          </a:p>
        </p:txBody>
      </p:sp>
      <p:sp>
        <p:nvSpPr>
          <p:cNvPr id="6" name="Marcador de contenido 2"/>
          <p:cNvSpPr>
            <a:spLocks noGrp="1"/>
          </p:cNvSpPr>
          <p:nvPr>
            <p:ph idx="1"/>
          </p:nvPr>
        </p:nvSpPr>
        <p:spPr>
          <a:xfrm>
            <a:off x="628650" y="2003367"/>
            <a:ext cx="7886700" cy="4173595"/>
          </a:xfrm>
        </p:spPr>
        <p:txBody>
          <a:bodyPr>
            <a:normAutofit/>
          </a:bodyPr>
          <a:lstStyle/>
          <a:p>
            <a:pPr marL="0" indent="0" algn="just">
              <a:buNone/>
            </a:pPr>
            <a:r>
              <a:rPr lang="es-ES" sz="3600" dirty="0"/>
              <a:t>La solución tecnológica </a:t>
            </a:r>
            <a:r>
              <a:rPr lang="es-ES" sz="3600" dirty="0" smtClean="0"/>
              <a:t>debería estar basada </a:t>
            </a:r>
            <a:r>
              <a:rPr lang="es-ES" sz="3600" dirty="0"/>
              <a:t>en Java o PHP con al menos los siguientes atributos:</a:t>
            </a:r>
          </a:p>
          <a:p>
            <a:pPr algn="just"/>
            <a:r>
              <a:rPr lang="es-ES" sz="3600" dirty="0"/>
              <a:t>Framework Java – </a:t>
            </a:r>
            <a:r>
              <a:rPr lang="es-ES" sz="3600" dirty="0" err="1" smtClean="0"/>
              <a:t>PlayFramework</a:t>
            </a:r>
            <a:endParaRPr lang="es-ES" sz="3600" dirty="0"/>
          </a:p>
          <a:p>
            <a:pPr algn="just"/>
            <a:r>
              <a:rPr lang="es-ES" sz="3600" dirty="0"/>
              <a:t>Framework PHP – </a:t>
            </a:r>
            <a:r>
              <a:rPr lang="es-ES" sz="3600" dirty="0" err="1"/>
              <a:t>Symfony</a:t>
            </a:r>
            <a:endParaRPr lang="es-ES" sz="3600" dirty="0"/>
          </a:p>
          <a:p>
            <a:pPr algn="just"/>
            <a:r>
              <a:rPr lang="es-ES" sz="3600" dirty="0"/>
              <a:t>Tienda: </a:t>
            </a:r>
            <a:r>
              <a:rPr lang="es-ES" sz="3600" dirty="0" err="1"/>
              <a:t>prestashop</a:t>
            </a:r>
            <a:r>
              <a:rPr lang="es-ES" sz="3600" dirty="0"/>
              <a:t> o </a:t>
            </a:r>
            <a:r>
              <a:rPr lang="es-ES" sz="3600" dirty="0" err="1"/>
              <a:t>magento</a:t>
            </a:r>
            <a:endParaRPr lang="es-ES" sz="3600" dirty="0"/>
          </a:p>
          <a:p>
            <a:pPr algn="just"/>
            <a:r>
              <a:rPr lang="es-ES" sz="3600" dirty="0"/>
              <a:t>Base de Datos: </a:t>
            </a:r>
            <a:r>
              <a:rPr lang="es-ES" sz="3600" dirty="0" err="1"/>
              <a:t>PostgreSQL</a:t>
            </a:r>
            <a:endParaRPr lang="es-ES" sz="3600" dirty="0"/>
          </a:p>
          <a:p>
            <a:pPr marL="0" indent="0" algn="just">
              <a:buNone/>
            </a:pPr>
            <a:endParaRPr lang="es-ES" sz="3600" dirty="0"/>
          </a:p>
        </p:txBody>
      </p:sp>
    </p:spTree>
    <p:extLst>
      <p:ext uri="{BB962C8B-B14F-4D97-AF65-F5344CB8AC3E}">
        <p14:creationId xmlns:p14="http://schemas.microsoft.com/office/powerpoint/2010/main" val="947227777"/>
      </p:ext>
    </p:extLst>
  </p:cSld>
  <p:clrMapOvr>
    <a:masterClrMapping/>
  </p:clrMapOvr>
  <p:transition spd="slow">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smtClean="0"/>
              <a:t>Cronograma de trabajo</a:t>
            </a:r>
            <a:endParaRPr lang="es-PY" dirty="0"/>
          </a:p>
        </p:txBody>
      </p:sp>
      <p:graphicFrame>
        <p:nvGraphicFramePr>
          <p:cNvPr id="2" name="Tabla 1"/>
          <p:cNvGraphicFramePr>
            <a:graphicFrameLocks noGrp="1"/>
          </p:cNvGraphicFramePr>
          <p:nvPr>
            <p:extLst>
              <p:ext uri="{D42A27DB-BD31-4B8C-83A1-F6EECF244321}">
                <p14:modId xmlns:p14="http://schemas.microsoft.com/office/powerpoint/2010/main" val="1133272619"/>
              </p:ext>
            </p:extLst>
          </p:nvPr>
        </p:nvGraphicFramePr>
        <p:xfrm>
          <a:off x="628650" y="1604394"/>
          <a:ext cx="7886700" cy="1483360"/>
        </p:xfrm>
        <a:graphic>
          <a:graphicData uri="http://schemas.openxmlformats.org/drawingml/2006/table">
            <a:tbl>
              <a:tblPr firstRow="1" bandRow="1">
                <a:tableStyleId>{69CF1AB2-1976-4502-BF36-3FF5EA218861}</a:tableStyleId>
              </a:tblPr>
              <a:tblGrid>
                <a:gridCol w="1897734">
                  <a:extLst>
                    <a:ext uri="{9D8B030D-6E8A-4147-A177-3AD203B41FA5}">
                      <a16:colId xmlns:a16="http://schemas.microsoft.com/office/drawing/2014/main" val="20000"/>
                    </a:ext>
                  </a:extLst>
                </a:gridCol>
                <a:gridCol w="1272618">
                  <a:extLst>
                    <a:ext uri="{9D8B030D-6E8A-4147-A177-3AD203B41FA5}">
                      <a16:colId xmlns:a16="http://schemas.microsoft.com/office/drawing/2014/main" val="20001"/>
                    </a:ext>
                  </a:extLst>
                </a:gridCol>
                <a:gridCol w="1131217">
                  <a:extLst>
                    <a:ext uri="{9D8B030D-6E8A-4147-A177-3AD203B41FA5}">
                      <a16:colId xmlns:a16="http://schemas.microsoft.com/office/drawing/2014/main" val="20002"/>
                    </a:ext>
                  </a:extLst>
                </a:gridCol>
                <a:gridCol w="1140643">
                  <a:extLst>
                    <a:ext uri="{9D8B030D-6E8A-4147-A177-3AD203B41FA5}">
                      <a16:colId xmlns:a16="http://schemas.microsoft.com/office/drawing/2014/main" val="20003"/>
                    </a:ext>
                  </a:extLst>
                </a:gridCol>
                <a:gridCol w="1178350">
                  <a:extLst>
                    <a:ext uri="{9D8B030D-6E8A-4147-A177-3AD203B41FA5}">
                      <a16:colId xmlns:a16="http://schemas.microsoft.com/office/drawing/2014/main" val="20004"/>
                    </a:ext>
                  </a:extLst>
                </a:gridCol>
                <a:gridCol w="1266138">
                  <a:extLst>
                    <a:ext uri="{9D8B030D-6E8A-4147-A177-3AD203B41FA5}">
                      <a16:colId xmlns:a16="http://schemas.microsoft.com/office/drawing/2014/main" val="20005"/>
                    </a:ext>
                  </a:extLst>
                </a:gridCol>
              </a:tblGrid>
              <a:tr h="370840">
                <a:tc>
                  <a:txBody>
                    <a:bodyPr/>
                    <a:lstStyle/>
                    <a:p>
                      <a:endParaRPr lang="es-PY" dirty="0"/>
                    </a:p>
                  </a:txBody>
                  <a:tcPr/>
                </a:tc>
                <a:tc>
                  <a:txBody>
                    <a:bodyPr/>
                    <a:lstStyle/>
                    <a:p>
                      <a:pPr algn="ctr"/>
                      <a:r>
                        <a:rPr lang="es-PY" dirty="0" smtClean="0"/>
                        <a:t>T1</a:t>
                      </a:r>
                      <a:endParaRPr lang="es-PY" dirty="0"/>
                    </a:p>
                  </a:txBody>
                  <a:tcPr/>
                </a:tc>
                <a:tc>
                  <a:txBody>
                    <a:bodyPr/>
                    <a:lstStyle/>
                    <a:p>
                      <a:pPr algn="ctr"/>
                      <a:r>
                        <a:rPr lang="es-PY" dirty="0" smtClean="0"/>
                        <a:t>T2</a:t>
                      </a:r>
                      <a:endParaRPr lang="es-PY" dirty="0"/>
                    </a:p>
                  </a:txBody>
                  <a:tcPr/>
                </a:tc>
                <a:tc>
                  <a:txBody>
                    <a:bodyPr/>
                    <a:lstStyle/>
                    <a:p>
                      <a:pPr algn="ctr"/>
                      <a:r>
                        <a:rPr lang="es-PY" dirty="0" smtClean="0"/>
                        <a:t>T3</a:t>
                      </a:r>
                      <a:endParaRPr lang="es-PY" dirty="0"/>
                    </a:p>
                  </a:txBody>
                  <a:tcPr/>
                </a:tc>
                <a:tc>
                  <a:txBody>
                    <a:bodyPr/>
                    <a:lstStyle/>
                    <a:p>
                      <a:pPr algn="ctr"/>
                      <a:r>
                        <a:rPr lang="es-PY" dirty="0" smtClean="0"/>
                        <a:t>T4</a:t>
                      </a:r>
                      <a:endParaRPr lang="es-PY" dirty="0"/>
                    </a:p>
                  </a:txBody>
                  <a:tcPr/>
                </a:tc>
                <a:tc>
                  <a:txBody>
                    <a:bodyPr/>
                    <a:lstStyle/>
                    <a:p>
                      <a:pPr algn="ctr"/>
                      <a:r>
                        <a:rPr lang="es-PY" dirty="0" smtClean="0"/>
                        <a:t>T5</a:t>
                      </a:r>
                      <a:endParaRPr lang="es-PY" dirty="0"/>
                    </a:p>
                  </a:txBody>
                  <a:tcPr/>
                </a:tc>
                <a:extLst>
                  <a:ext uri="{0D108BD9-81ED-4DB2-BD59-A6C34878D82A}">
                    <a16:rowId xmlns:a16="http://schemas.microsoft.com/office/drawing/2014/main" val="10000"/>
                  </a:ext>
                </a:extLst>
              </a:tr>
              <a:tr h="370840">
                <a:tc>
                  <a:txBody>
                    <a:bodyPr/>
                    <a:lstStyle/>
                    <a:p>
                      <a:r>
                        <a:rPr lang="es-PY" dirty="0" smtClean="0"/>
                        <a:t>Licitación</a:t>
                      </a:r>
                      <a:endParaRPr lang="es-PY" dirty="0"/>
                    </a:p>
                  </a:txBody>
                  <a:tcPr/>
                </a:tc>
                <a:tc>
                  <a:txBody>
                    <a:bodyPr/>
                    <a:lstStyle/>
                    <a:p>
                      <a:endParaRPr lang="es-PY" dirty="0"/>
                    </a:p>
                  </a:txBody>
                  <a:tcPr>
                    <a:solidFill>
                      <a:schemeClr val="accent2">
                        <a:lumMod val="60000"/>
                        <a:lumOff val="40000"/>
                      </a:schemeClr>
                    </a:solidFill>
                  </a:tcPr>
                </a:tc>
                <a:tc>
                  <a:txBody>
                    <a:bodyPr/>
                    <a:lstStyle/>
                    <a:p>
                      <a:endParaRPr lang="es-PY" dirty="0"/>
                    </a:p>
                  </a:txBody>
                  <a:tcPr/>
                </a:tc>
                <a:tc>
                  <a:txBody>
                    <a:bodyPr/>
                    <a:lstStyle/>
                    <a:p>
                      <a:endParaRPr lang="es-PY" dirty="0"/>
                    </a:p>
                  </a:txBody>
                  <a:tcPr/>
                </a:tc>
                <a:tc>
                  <a:txBody>
                    <a:bodyPr/>
                    <a:lstStyle/>
                    <a:p>
                      <a:endParaRPr lang="es-PY" dirty="0"/>
                    </a:p>
                  </a:txBody>
                  <a:tcPr/>
                </a:tc>
                <a:tc>
                  <a:txBody>
                    <a:bodyPr/>
                    <a:lstStyle/>
                    <a:p>
                      <a:endParaRPr lang="es-PY" dirty="0"/>
                    </a:p>
                  </a:txBody>
                  <a:tcPr/>
                </a:tc>
                <a:extLst>
                  <a:ext uri="{0D108BD9-81ED-4DB2-BD59-A6C34878D82A}">
                    <a16:rowId xmlns:a16="http://schemas.microsoft.com/office/drawing/2014/main" val="10001"/>
                  </a:ext>
                </a:extLst>
              </a:tr>
              <a:tr h="370840">
                <a:tc>
                  <a:txBody>
                    <a:bodyPr/>
                    <a:lstStyle/>
                    <a:p>
                      <a:r>
                        <a:rPr lang="es-PY" dirty="0" smtClean="0"/>
                        <a:t>Desarrollo</a:t>
                      </a:r>
                      <a:endParaRPr lang="es-PY" dirty="0"/>
                    </a:p>
                  </a:txBody>
                  <a:tcPr/>
                </a:tc>
                <a:tc>
                  <a:txBody>
                    <a:bodyPr/>
                    <a:lstStyle/>
                    <a:p>
                      <a:endParaRPr lang="es-PY" dirty="0"/>
                    </a:p>
                  </a:txBody>
                  <a:tcPr/>
                </a:tc>
                <a:tc>
                  <a:txBody>
                    <a:bodyPr/>
                    <a:lstStyle/>
                    <a:p>
                      <a:endParaRPr lang="es-PY" dirty="0"/>
                    </a:p>
                  </a:txBody>
                  <a:tcPr>
                    <a:solidFill>
                      <a:schemeClr val="accent2">
                        <a:lumMod val="60000"/>
                        <a:lumOff val="40000"/>
                      </a:schemeClr>
                    </a:solidFill>
                  </a:tcPr>
                </a:tc>
                <a:tc>
                  <a:txBody>
                    <a:bodyPr/>
                    <a:lstStyle/>
                    <a:p>
                      <a:endParaRPr lang="es-PY" dirty="0"/>
                    </a:p>
                  </a:txBody>
                  <a:tcPr>
                    <a:solidFill>
                      <a:schemeClr val="accent2">
                        <a:lumMod val="60000"/>
                        <a:lumOff val="40000"/>
                      </a:schemeClr>
                    </a:solidFill>
                  </a:tcPr>
                </a:tc>
                <a:tc>
                  <a:txBody>
                    <a:bodyPr/>
                    <a:lstStyle/>
                    <a:p>
                      <a:endParaRPr lang="es-PY" dirty="0"/>
                    </a:p>
                  </a:txBody>
                  <a:tcPr>
                    <a:solidFill>
                      <a:schemeClr val="accent2">
                        <a:lumMod val="60000"/>
                        <a:lumOff val="40000"/>
                      </a:schemeClr>
                    </a:solidFill>
                  </a:tcPr>
                </a:tc>
                <a:tc>
                  <a:txBody>
                    <a:bodyPr/>
                    <a:lstStyle/>
                    <a:p>
                      <a:endParaRPr lang="es-PY" dirty="0"/>
                    </a:p>
                  </a:txBody>
                  <a:tcPr>
                    <a:solidFill>
                      <a:schemeClr val="accent2">
                        <a:lumMod val="60000"/>
                        <a:lumOff val="40000"/>
                      </a:schemeClr>
                    </a:solidFill>
                  </a:tcPr>
                </a:tc>
                <a:extLst>
                  <a:ext uri="{0D108BD9-81ED-4DB2-BD59-A6C34878D82A}">
                    <a16:rowId xmlns:a16="http://schemas.microsoft.com/office/drawing/2014/main" val="10002"/>
                  </a:ext>
                </a:extLst>
              </a:tr>
              <a:tr h="370840">
                <a:tc>
                  <a:txBody>
                    <a:bodyPr/>
                    <a:lstStyle/>
                    <a:p>
                      <a:r>
                        <a:rPr lang="es-PY" dirty="0" smtClean="0"/>
                        <a:t>Implementación</a:t>
                      </a:r>
                      <a:endParaRPr lang="es-PY" dirty="0"/>
                    </a:p>
                  </a:txBody>
                  <a:tcPr/>
                </a:tc>
                <a:tc>
                  <a:txBody>
                    <a:bodyPr/>
                    <a:lstStyle/>
                    <a:p>
                      <a:endParaRPr lang="es-PY" dirty="0"/>
                    </a:p>
                  </a:txBody>
                  <a:tcPr/>
                </a:tc>
                <a:tc>
                  <a:txBody>
                    <a:bodyPr/>
                    <a:lstStyle/>
                    <a:p>
                      <a:endParaRPr lang="es-PY" dirty="0"/>
                    </a:p>
                  </a:txBody>
                  <a:tcPr/>
                </a:tc>
                <a:tc>
                  <a:txBody>
                    <a:bodyPr/>
                    <a:lstStyle/>
                    <a:p>
                      <a:endParaRPr lang="es-PY" dirty="0"/>
                    </a:p>
                  </a:txBody>
                  <a:tcPr/>
                </a:tc>
                <a:tc>
                  <a:txBody>
                    <a:bodyPr/>
                    <a:lstStyle/>
                    <a:p>
                      <a:endParaRPr lang="es-PY" dirty="0"/>
                    </a:p>
                  </a:txBody>
                  <a:tcPr/>
                </a:tc>
                <a:tc>
                  <a:txBody>
                    <a:bodyPr/>
                    <a:lstStyle/>
                    <a:p>
                      <a:endParaRPr lang="es-PY" dirty="0"/>
                    </a:p>
                  </a:txBody>
                  <a:tcPr>
                    <a:solidFill>
                      <a:schemeClr val="accent2">
                        <a:lumMod val="60000"/>
                        <a:lumOff val="40000"/>
                      </a:schemeClr>
                    </a:solidFill>
                  </a:tcPr>
                </a:tc>
                <a:extLst>
                  <a:ext uri="{0D108BD9-81ED-4DB2-BD59-A6C34878D82A}">
                    <a16:rowId xmlns:a16="http://schemas.microsoft.com/office/drawing/2014/main" val="10003"/>
                  </a:ext>
                </a:extLst>
              </a:tr>
            </a:tbl>
          </a:graphicData>
        </a:graphic>
      </p:graphicFrame>
      <p:sp>
        <p:nvSpPr>
          <p:cNvPr id="7" name="Marcador de contenido 2"/>
          <p:cNvSpPr>
            <a:spLocks noGrp="1"/>
          </p:cNvSpPr>
          <p:nvPr>
            <p:ph idx="1"/>
          </p:nvPr>
        </p:nvSpPr>
        <p:spPr>
          <a:xfrm>
            <a:off x="628650" y="3365369"/>
            <a:ext cx="7886700" cy="2811593"/>
          </a:xfrm>
        </p:spPr>
        <p:txBody>
          <a:bodyPr>
            <a:normAutofit/>
          </a:bodyPr>
          <a:lstStyle/>
          <a:p>
            <a:pPr marL="0" indent="0" algn="just">
              <a:buNone/>
            </a:pPr>
            <a:r>
              <a:rPr lang="es-ES" sz="3600" dirty="0" smtClean="0"/>
              <a:t>Tiempos aproximados:</a:t>
            </a:r>
          </a:p>
          <a:p>
            <a:pPr algn="just"/>
            <a:r>
              <a:rPr lang="es-ES" sz="3600" dirty="0" smtClean="0"/>
              <a:t>Licitación: junio </a:t>
            </a:r>
            <a:r>
              <a:rPr lang="es-ES" sz="3600" dirty="0" smtClean="0"/>
              <a:t>2020</a:t>
            </a:r>
            <a:endParaRPr lang="es-ES" sz="3600" dirty="0" smtClean="0"/>
          </a:p>
          <a:p>
            <a:pPr algn="just"/>
            <a:r>
              <a:rPr lang="es-ES" sz="3600" dirty="0" smtClean="0"/>
              <a:t>Desarrollo: 10 meses</a:t>
            </a:r>
          </a:p>
          <a:p>
            <a:pPr algn="just"/>
            <a:r>
              <a:rPr lang="es-ES" sz="3600" dirty="0" smtClean="0"/>
              <a:t>Implementación: mes 12</a:t>
            </a:r>
            <a:endParaRPr lang="es-ES" sz="3600" dirty="0"/>
          </a:p>
        </p:txBody>
      </p:sp>
    </p:spTree>
    <p:extLst>
      <p:ext uri="{BB962C8B-B14F-4D97-AF65-F5344CB8AC3E}">
        <p14:creationId xmlns:p14="http://schemas.microsoft.com/office/powerpoint/2010/main" val="3043135284"/>
      </p:ext>
    </p:extLst>
  </p:cSld>
  <p:clrMapOvr>
    <a:masterClrMapping/>
  </p:clrMapOvr>
  <p:transition spd="slow">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smtClean="0"/>
              <a:t>Equipo de trabajo</a:t>
            </a:r>
            <a:endParaRPr lang="es-PY" dirty="0"/>
          </a:p>
        </p:txBody>
      </p:sp>
      <p:graphicFrame>
        <p:nvGraphicFramePr>
          <p:cNvPr id="2" name="Tabla 1"/>
          <p:cNvGraphicFramePr>
            <a:graphicFrameLocks noGrp="1"/>
          </p:cNvGraphicFramePr>
          <p:nvPr>
            <p:extLst>
              <p:ext uri="{D42A27DB-BD31-4B8C-83A1-F6EECF244321}">
                <p14:modId xmlns:p14="http://schemas.microsoft.com/office/powerpoint/2010/main" val="4196743965"/>
              </p:ext>
            </p:extLst>
          </p:nvPr>
        </p:nvGraphicFramePr>
        <p:xfrm>
          <a:off x="628650" y="1690689"/>
          <a:ext cx="7886700" cy="429768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20000"/>
                    </a:ext>
                  </a:extLst>
                </a:gridCol>
                <a:gridCol w="2628900">
                  <a:extLst>
                    <a:ext uri="{9D8B030D-6E8A-4147-A177-3AD203B41FA5}">
                      <a16:colId xmlns:a16="http://schemas.microsoft.com/office/drawing/2014/main" val="20001"/>
                    </a:ext>
                  </a:extLst>
                </a:gridCol>
                <a:gridCol w="2628900">
                  <a:extLst>
                    <a:ext uri="{9D8B030D-6E8A-4147-A177-3AD203B41FA5}">
                      <a16:colId xmlns:a16="http://schemas.microsoft.com/office/drawing/2014/main" val="20002"/>
                    </a:ext>
                  </a:extLst>
                </a:gridCol>
              </a:tblGrid>
              <a:tr h="370840">
                <a:tc>
                  <a:txBody>
                    <a:bodyPr/>
                    <a:lstStyle/>
                    <a:p>
                      <a:r>
                        <a:rPr lang="es-PY" sz="3600" dirty="0" smtClean="0"/>
                        <a:t>Perfil</a:t>
                      </a:r>
                      <a:endParaRPr lang="es-PY" sz="3600" dirty="0"/>
                    </a:p>
                  </a:txBody>
                  <a:tcPr/>
                </a:tc>
                <a:tc>
                  <a:txBody>
                    <a:bodyPr/>
                    <a:lstStyle/>
                    <a:p>
                      <a:pPr algn="ctr"/>
                      <a:r>
                        <a:rPr lang="es-PY" sz="3600" dirty="0" smtClean="0"/>
                        <a:t>Cantidad</a:t>
                      </a:r>
                      <a:endParaRPr lang="es-PY" sz="3600" dirty="0"/>
                    </a:p>
                  </a:txBody>
                  <a:tcPr/>
                </a:tc>
                <a:tc>
                  <a:txBody>
                    <a:bodyPr/>
                    <a:lstStyle/>
                    <a:p>
                      <a:r>
                        <a:rPr lang="es-PY" sz="3600" dirty="0" smtClean="0"/>
                        <a:t>Descripción</a:t>
                      </a:r>
                      <a:endParaRPr lang="es-PY" sz="3600" dirty="0"/>
                    </a:p>
                  </a:txBody>
                  <a:tcPr/>
                </a:tc>
                <a:extLst>
                  <a:ext uri="{0D108BD9-81ED-4DB2-BD59-A6C34878D82A}">
                    <a16:rowId xmlns:a16="http://schemas.microsoft.com/office/drawing/2014/main" val="10000"/>
                  </a:ext>
                </a:extLst>
              </a:tr>
              <a:tr h="370840">
                <a:tc>
                  <a:txBody>
                    <a:bodyPr/>
                    <a:lstStyle/>
                    <a:p>
                      <a:r>
                        <a:rPr lang="es-PY" sz="2400" dirty="0" smtClean="0"/>
                        <a:t>Desarrollador de la tienda</a:t>
                      </a:r>
                      <a:endParaRPr lang="es-PY" sz="2400" dirty="0"/>
                    </a:p>
                  </a:txBody>
                  <a:tcPr/>
                </a:tc>
                <a:tc>
                  <a:txBody>
                    <a:bodyPr/>
                    <a:lstStyle/>
                    <a:p>
                      <a:pPr algn="ctr"/>
                      <a:r>
                        <a:rPr lang="es-PY" sz="2400" dirty="0" smtClean="0"/>
                        <a:t>1</a:t>
                      </a:r>
                      <a:endParaRPr lang="es-PY" sz="2400" dirty="0"/>
                    </a:p>
                  </a:txBody>
                  <a:tcPr/>
                </a:tc>
                <a:tc>
                  <a:txBody>
                    <a:bodyPr/>
                    <a:lstStyle/>
                    <a:p>
                      <a:r>
                        <a:rPr lang="es-PY" sz="2400" dirty="0" smtClean="0"/>
                        <a:t>Con experiencia en la tienda propuesta</a:t>
                      </a:r>
                      <a:endParaRPr lang="es-PY" sz="2400" dirty="0"/>
                    </a:p>
                  </a:txBody>
                  <a:tcPr/>
                </a:tc>
                <a:extLst>
                  <a:ext uri="{0D108BD9-81ED-4DB2-BD59-A6C34878D82A}">
                    <a16:rowId xmlns:a16="http://schemas.microsoft.com/office/drawing/2014/main" val="10001"/>
                  </a:ext>
                </a:extLst>
              </a:tr>
              <a:tr h="370840">
                <a:tc>
                  <a:txBody>
                    <a:bodyPr/>
                    <a:lstStyle/>
                    <a:p>
                      <a:r>
                        <a:rPr lang="es-PY" sz="2400" dirty="0" smtClean="0"/>
                        <a:t>Desarrollador </a:t>
                      </a:r>
                      <a:r>
                        <a:rPr lang="es-PY" sz="2400" dirty="0" err="1" smtClean="0"/>
                        <a:t>Backend</a:t>
                      </a:r>
                      <a:endParaRPr lang="es-PY" sz="2400" dirty="0"/>
                    </a:p>
                  </a:txBody>
                  <a:tcPr/>
                </a:tc>
                <a:tc>
                  <a:txBody>
                    <a:bodyPr/>
                    <a:lstStyle/>
                    <a:p>
                      <a:pPr algn="ctr"/>
                      <a:r>
                        <a:rPr lang="es-PY" sz="2400" dirty="0" smtClean="0"/>
                        <a:t>2</a:t>
                      </a:r>
                      <a:endParaRPr lang="es-PY" sz="2400" dirty="0"/>
                    </a:p>
                  </a:txBody>
                  <a:tcPr/>
                </a:tc>
                <a:tc>
                  <a:txBody>
                    <a:bodyPr/>
                    <a:lstStyle/>
                    <a:p>
                      <a:r>
                        <a:rPr lang="es-PY" sz="2400" dirty="0" smtClean="0"/>
                        <a:t>Desarrollo</a:t>
                      </a:r>
                      <a:r>
                        <a:rPr lang="es-PY" sz="2400" baseline="0" dirty="0" smtClean="0"/>
                        <a:t> de la lógica</a:t>
                      </a:r>
                      <a:endParaRPr lang="es-PY" sz="2400" dirty="0"/>
                    </a:p>
                  </a:txBody>
                  <a:tcPr/>
                </a:tc>
                <a:extLst>
                  <a:ext uri="{0D108BD9-81ED-4DB2-BD59-A6C34878D82A}">
                    <a16:rowId xmlns:a16="http://schemas.microsoft.com/office/drawing/2014/main" val="10002"/>
                  </a:ext>
                </a:extLst>
              </a:tr>
              <a:tr h="370840">
                <a:tc>
                  <a:txBody>
                    <a:bodyPr/>
                    <a:lstStyle/>
                    <a:p>
                      <a:r>
                        <a:rPr lang="es-PY" sz="2400" dirty="0" smtClean="0"/>
                        <a:t>Desarrollador </a:t>
                      </a:r>
                      <a:r>
                        <a:rPr lang="es-PY" sz="2400" dirty="0" err="1" smtClean="0"/>
                        <a:t>Frontend</a:t>
                      </a:r>
                      <a:endParaRPr lang="es-PY" sz="2400" dirty="0"/>
                    </a:p>
                  </a:txBody>
                  <a:tcPr/>
                </a:tc>
                <a:tc>
                  <a:txBody>
                    <a:bodyPr/>
                    <a:lstStyle/>
                    <a:p>
                      <a:pPr algn="ctr"/>
                      <a:r>
                        <a:rPr lang="es-PY" sz="2400" dirty="0" smtClean="0"/>
                        <a:t>1</a:t>
                      </a:r>
                      <a:endParaRPr lang="es-PY" sz="2400" dirty="0"/>
                    </a:p>
                  </a:txBody>
                  <a:tcPr/>
                </a:tc>
                <a:tc>
                  <a:txBody>
                    <a:bodyPr/>
                    <a:lstStyle/>
                    <a:p>
                      <a:r>
                        <a:rPr lang="es-PY" sz="2400" dirty="0" smtClean="0"/>
                        <a:t>Desarrollo de interacciones</a:t>
                      </a:r>
                      <a:endParaRPr lang="es-PY" sz="2400" dirty="0"/>
                    </a:p>
                  </a:txBody>
                  <a:tcPr/>
                </a:tc>
                <a:extLst>
                  <a:ext uri="{0D108BD9-81ED-4DB2-BD59-A6C34878D82A}">
                    <a16:rowId xmlns:a16="http://schemas.microsoft.com/office/drawing/2014/main" val="10003"/>
                  </a:ext>
                </a:extLst>
              </a:tr>
              <a:tr h="370840">
                <a:tc>
                  <a:txBody>
                    <a:bodyPr/>
                    <a:lstStyle/>
                    <a:p>
                      <a:r>
                        <a:rPr lang="es-PY" sz="2400" dirty="0" smtClean="0"/>
                        <a:t>Diseñador</a:t>
                      </a:r>
                      <a:r>
                        <a:rPr lang="es-PY" sz="2400" baseline="0" dirty="0" smtClean="0"/>
                        <a:t> - </a:t>
                      </a:r>
                      <a:r>
                        <a:rPr lang="es-PY" sz="2400" dirty="0" err="1" smtClean="0"/>
                        <a:t>Maquetador</a:t>
                      </a:r>
                      <a:endParaRPr lang="es-PY" sz="2400" dirty="0"/>
                    </a:p>
                  </a:txBody>
                  <a:tcPr/>
                </a:tc>
                <a:tc>
                  <a:txBody>
                    <a:bodyPr/>
                    <a:lstStyle/>
                    <a:p>
                      <a:pPr algn="ctr"/>
                      <a:r>
                        <a:rPr lang="es-PY" sz="2400" dirty="0" smtClean="0"/>
                        <a:t>1</a:t>
                      </a:r>
                      <a:endParaRPr lang="es-PY" sz="2400" dirty="0"/>
                    </a:p>
                  </a:txBody>
                  <a:tcPr/>
                </a:tc>
                <a:tc>
                  <a:txBody>
                    <a:bodyPr/>
                    <a:lstStyle/>
                    <a:p>
                      <a:r>
                        <a:rPr lang="es-PY" sz="2400" dirty="0" smtClean="0"/>
                        <a:t>Diseño y desarrollo</a:t>
                      </a:r>
                      <a:r>
                        <a:rPr lang="es-PY" sz="2400" baseline="0" dirty="0" smtClean="0"/>
                        <a:t> de interfaces en HTML5 y CSS</a:t>
                      </a:r>
                      <a:endParaRPr lang="es-PY" sz="24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217001920"/>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ítulo 1"/>
          <p:cNvSpPr>
            <a:spLocks noGrp="1"/>
          </p:cNvSpPr>
          <p:nvPr>
            <p:ph type="title"/>
          </p:nvPr>
        </p:nvSpPr>
        <p:spPr>
          <a:xfrm>
            <a:off x="628650" y="365126"/>
            <a:ext cx="7886700" cy="1325563"/>
          </a:xfrm>
        </p:spPr>
        <p:txBody>
          <a:bodyPr/>
          <a:lstStyle/>
          <a:p>
            <a:r>
              <a:rPr lang="es-ES" dirty="0" smtClean="0"/>
              <a:t>Objetivo</a:t>
            </a:r>
            <a:endParaRPr lang="es-PY" dirty="0"/>
          </a:p>
        </p:txBody>
      </p:sp>
      <p:sp>
        <p:nvSpPr>
          <p:cNvPr id="5" name="Marcador de contenido 2"/>
          <p:cNvSpPr>
            <a:spLocks noGrp="1"/>
          </p:cNvSpPr>
          <p:nvPr>
            <p:ph idx="1"/>
          </p:nvPr>
        </p:nvSpPr>
        <p:spPr>
          <a:xfrm>
            <a:off x="628650" y="1604357"/>
            <a:ext cx="7886700" cy="4572606"/>
          </a:xfrm>
        </p:spPr>
        <p:txBody>
          <a:bodyPr>
            <a:normAutofit/>
          </a:bodyPr>
          <a:lstStyle/>
          <a:p>
            <a:pPr marL="0" indent="0" algn="just">
              <a:buNone/>
            </a:pPr>
            <a:r>
              <a:rPr lang="es-ES" sz="3600" dirty="0" smtClean="0"/>
              <a:t>Conocer el mercado para la preparación de los términos de referencia que serán la base para contratar una empresa de desarrollo para la nueva versión del sistema de compras por catálogo</a:t>
            </a:r>
            <a:endParaRPr lang="es-ES" sz="3600" dirty="0"/>
          </a:p>
        </p:txBody>
      </p:sp>
    </p:spTree>
    <p:extLst>
      <p:ext uri="{BB962C8B-B14F-4D97-AF65-F5344CB8AC3E}">
        <p14:creationId xmlns:p14="http://schemas.microsoft.com/office/powerpoint/2010/main" val="695754461"/>
      </p:ext>
    </p:extLst>
  </p:cSld>
  <p:clrMapOvr>
    <a:masterClrMapping/>
  </p:clrMapOvr>
  <p:transition spd="slow">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628650" y="365126"/>
            <a:ext cx="7886700" cy="1325563"/>
          </a:xfrm>
        </p:spPr>
        <p:txBody>
          <a:bodyPr/>
          <a:lstStyle/>
          <a:p>
            <a:r>
              <a:rPr lang="es-ES" dirty="0" smtClean="0"/>
              <a:t>Datos de Contacto</a:t>
            </a:r>
            <a:endParaRPr lang="es-PY" dirty="0"/>
          </a:p>
        </p:txBody>
      </p:sp>
      <p:sp>
        <p:nvSpPr>
          <p:cNvPr id="6" name="Marcador de contenido 2"/>
          <p:cNvSpPr>
            <a:spLocks noGrp="1"/>
          </p:cNvSpPr>
          <p:nvPr>
            <p:ph idx="1"/>
          </p:nvPr>
        </p:nvSpPr>
        <p:spPr>
          <a:xfrm>
            <a:off x="628650" y="2003367"/>
            <a:ext cx="7886700" cy="4173595"/>
          </a:xfrm>
        </p:spPr>
        <p:txBody>
          <a:bodyPr>
            <a:normAutofit/>
          </a:bodyPr>
          <a:lstStyle/>
          <a:p>
            <a:r>
              <a:rPr lang="es-ES" sz="4400" dirty="0"/>
              <a:t>Dirección de Tecnología de la </a:t>
            </a:r>
            <a:r>
              <a:rPr lang="es-ES" sz="4400" dirty="0" smtClean="0"/>
              <a:t>información</a:t>
            </a:r>
          </a:p>
          <a:p>
            <a:pPr lvl="1"/>
            <a:r>
              <a:rPr lang="es-ES" sz="4000" b="1" dirty="0"/>
              <a:t>Fecha tope: </a:t>
            </a:r>
            <a:r>
              <a:rPr lang="es-ES" sz="4000" dirty="0"/>
              <a:t>miércoles 26 de febrero de 2020</a:t>
            </a:r>
          </a:p>
          <a:p>
            <a:pPr lvl="1"/>
            <a:r>
              <a:rPr lang="es-ES" sz="4000" dirty="0"/>
              <a:t>Juan Ardissone</a:t>
            </a:r>
          </a:p>
          <a:p>
            <a:pPr lvl="1"/>
            <a:r>
              <a:rPr lang="es-ES" sz="4000" dirty="0"/>
              <a:t>rfi@dncp.gov.py</a:t>
            </a:r>
          </a:p>
        </p:txBody>
      </p:sp>
    </p:spTree>
    <p:extLst>
      <p:ext uri="{BB962C8B-B14F-4D97-AF65-F5344CB8AC3E}">
        <p14:creationId xmlns:p14="http://schemas.microsoft.com/office/powerpoint/2010/main" val="2685724057"/>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77840" y="5181476"/>
            <a:ext cx="1554481" cy="644917"/>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14705" y="5106661"/>
            <a:ext cx="1371601" cy="904290"/>
          </a:xfrm>
          <a:prstGeom prst="rect">
            <a:avLst/>
          </a:prstGeom>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93186" y="1894994"/>
            <a:ext cx="4439135" cy="1180505"/>
          </a:xfrm>
          <a:prstGeom prst="rect">
            <a:avLst/>
          </a:prstGeom>
        </p:spPr>
      </p:pic>
    </p:spTree>
    <p:extLst>
      <p:ext uri="{BB962C8B-B14F-4D97-AF65-F5344CB8AC3E}">
        <p14:creationId xmlns:p14="http://schemas.microsoft.com/office/powerpoint/2010/main" val="3931357769"/>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ítulo 1"/>
          <p:cNvSpPr>
            <a:spLocks noGrp="1"/>
          </p:cNvSpPr>
          <p:nvPr>
            <p:ph type="title"/>
          </p:nvPr>
        </p:nvSpPr>
        <p:spPr>
          <a:xfrm>
            <a:off x="628650" y="365126"/>
            <a:ext cx="7886700" cy="1325563"/>
          </a:xfrm>
        </p:spPr>
        <p:txBody>
          <a:bodyPr/>
          <a:lstStyle/>
          <a:p>
            <a:r>
              <a:rPr lang="es-ES" dirty="0" smtClean="0"/>
              <a:t>¿Qué es la compra por catálogo?</a:t>
            </a:r>
            <a:endParaRPr lang="es-PY" dirty="0"/>
          </a:p>
        </p:txBody>
      </p:sp>
      <p:pic>
        <p:nvPicPr>
          <p:cNvPr id="4" name="Imagen 3"/>
          <p:cNvPicPr>
            <a:picLocks noChangeAspect="1"/>
          </p:cNvPicPr>
          <p:nvPr/>
        </p:nvPicPr>
        <p:blipFill>
          <a:blip r:embed="rId3"/>
          <a:stretch>
            <a:fillRect/>
          </a:stretch>
        </p:blipFill>
        <p:spPr>
          <a:xfrm>
            <a:off x="1499754" y="1450052"/>
            <a:ext cx="6144491" cy="4642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40499519"/>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ítulo 1"/>
          <p:cNvSpPr>
            <a:spLocks noGrp="1"/>
          </p:cNvSpPr>
          <p:nvPr>
            <p:ph type="title"/>
          </p:nvPr>
        </p:nvSpPr>
        <p:spPr>
          <a:xfrm>
            <a:off x="628650" y="365126"/>
            <a:ext cx="7886700" cy="1325563"/>
          </a:xfrm>
        </p:spPr>
        <p:txBody>
          <a:bodyPr/>
          <a:lstStyle/>
          <a:p>
            <a:r>
              <a:rPr lang="es-ES" dirty="0" smtClean="0"/>
              <a:t>Actores</a:t>
            </a:r>
            <a:endParaRPr lang="es-PY" dirty="0"/>
          </a:p>
        </p:txBody>
      </p:sp>
      <p:grpSp>
        <p:nvGrpSpPr>
          <p:cNvPr id="16" name="Grupo 15">
            <a:extLst>
              <a:ext uri="{FF2B5EF4-FFF2-40B4-BE49-F238E27FC236}">
                <a16:creationId xmlns:a16="http://schemas.microsoft.com/office/drawing/2014/main" id="{41A3133B-E7DA-EC40-A1FE-585748B2A39A}"/>
              </a:ext>
            </a:extLst>
          </p:cNvPr>
          <p:cNvGrpSpPr/>
          <p:nvPr/>
        </p:nvGrpSpPr>
        <p:grpSpPr>
          <a:xfrm>
            <a:off x="2658082" y="365126"/>
            <a:ext cx="6034392" cy="5894358"/>
            <a:chOff x="895580" y="184775"/>
            <a:chExt cx="5365520" cy="6255068"/>
          </a:xfrm>
        </p:grpSpPr>
        <p:sp>
          <p:nvSpPr>
            <p:cNvPr id="17" name="Rectángulo redondeado 16">
              <a:extLst>
                <a:ext uri="{FF2B5EF4-FFF2-40B4-BE49-F238E27FC236}">
                  <a16:creationId xmlns:a16="http://schemas.microsoft.com/office/drawing/2014/main" id="{301C654B-AC39-4647-B4F1-8EEB3B4869E4}"/>
                </a:ext>
              </a:extLst>
            </p:cNvPr>
            <p:cNvSpPr/>
            <p:nvPr/>
          </p:nvSpPr>
          <p:spPr>
            <a:xfrm>
              <a:off x="1303763" y="2702313"/>
              <a:ext cx="4482790" cy="121176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b="1" noProof="1">
                  <a:latin typeface="Century Gothic" panose="020B0502020202020204" pitchFamily="34" charset="0"/>
                </a:rPr>
                <a:t>Front-end</a:t>
              </a:r>
            </a:p>
            <a:p>
              <a:pPr algn="ctr"/>
              <a:r>
                <a:rPr lang="es-ES_tradnl" noProof="1">
                  <a:latin typeface="Century Gothic" panose="020B0502020202020204" pitchFamily="34" charset="0"/>
                </a:rPr>
                <a:t>Tienda Virtual (eCommerce)</a:t>
              </a:r>
            </a:p>
          </p:txBody>
        </p:sp>
        <p:sp>
          <p:nvSpPr>
            <p:cNvPr id="18" name="Rectángulo redondeado 17">
              <a:extLst>
                <a:ext uri="{FF2B5EF4-FFF2-40B4-BE49-F238E27FC236}">
                  <a16:creationId xmlns:a16="http://schemas.microsoft.com/office/drawing/2014/main" id="{67D82E13-4C48-7342-A0AA-FDD510D63B55}"/>
                </a:ext>
              </a:extLst>
            </p:cNvPr>
            <p:cNvSpPr/>
            <p:nvPr/>
          </p:nvSpPr>
          <p:spPr>
            <a:xfrm>
              <a:off x="1303763" y="3978253"/>
              <a:ext cx="4482790" cy="11187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b="1" noProof="1">
                  <a:latin typeface="Century Gothic" panose="020B0502020202020204" pitchFamily="34" charset="0"/>
                </a:rPr>
                <a:t>Back-end</a:t>
              </a:r>
              <a:br>
                <a:rPr lang="es-ES_tradnl" b="1" noProof="1">
                  <a:latin typeface="Century Gothic" panose="020B0502020202020204" pitchFamily="34" charset="0"/>
                </a:rPr>
              </a:br>
              <a:r>
                <a:rPr lang="es-ES_tradnl" noProof="1" smtClean="0">
                  <a:latin typeface="Century Gothic" panose="020B0502020202020204" pitchFamily="34" charset="0"/>
                </a:rPr>
                <a:t>(Cotizador, O/C, Proveedores</a:t>
              </a:r>
              <a:r>
                <a:rPr lang="es-ES_tradnl" noProof="1">
                  <a:latin typeface="Century Gothic" panose="020B0502020202020204" pitchFamily="34" charset="0"/>
                </a:rPr>
                <a:t>)</a:t>
              </a:r>
            </a:p>
          </p:txBody>
        </p:sp>
        <p:pic>
          <p:nvPicPr>
            <p:cNvPr id="19" name="Imagen 18">
              <a:extLst>
                <a:ext uri="{FF2B5EF4-FFF2-40B4-BE49-F238E27FC236}">
                  <a16:creationId xmlns:a16="http://schemas.microsoft.com/office/drawing/2014/main" id="{21019C16-F77F-C542-8BB6-8D37636B1F2E}"/>
                </a:ext>
              </a:extLst>
            </p:cNvPr>
            <p:cNvPicPr>
              <a:picLocks noChangeAspect="1"/>
            </p:cNvPicPr>
            <p:nvPr/>
          </p:nvPicPr>
          <p:blipFill>
            <a:blip r:embed="rId3"/>
            <a:stretch>
              <a:fillRect/>
            </a:stretch>
          </p:blipFill>
          <p:spPr>
            <a:xfrm>
              <a:off x="2724336" y="4870309"/>
              <a:ext cx="1569535" cy="1569534"/>
            </a:xfrm>
            <a:prstGeom prst="rect">
              <a:avLst/>
            </a:prstGeom>
          </p:spPr>
        </p:pic>
        <p:pic>
          <p:nvPicPr>
            <p:cNvPr id="20" name="Imagen 19">
              <a:extLst>
                <a:ext uri="{FF2B5EF4-FFF2-40B4-BE49-F238E27FC236}">
                  <a16:creationId xmlns:a16="http://schemas.microsoft.com/office/drawing/2014/main" id="{BB98961A-006E-AE4B-98DA-535EA3C2191A}"/>
                </a:ext>
              </a:extLst>
            </p:cNvPr>
            <p:cNvPicPr>
              <a:picLocks noChangeAspect="1"/>
            </p:cNvPicPr>
            <p:nvPr/>
          </p:nvPicPr>
          <p:blipFill>
            <a:blip r:embed="rId4"/>
            <a:stretch>
              <a:fillRect/>
            </a:stretch>
          </p:blipFill>
          <p:spPr>
            <a:xfrm>
              <a:off x="2749705" y="1519352"/>
              <a:ext cx="1582544" cy="1582544"/>
            </a:xfrm>
            <a:prstGeom prst="rect">
              <a:avLst/>
            </a:prstGeom>
          </p:spPr>
        </p:pic>
        <p:pic>
          <p:nvPicPr>
            <p:cNvPr id="21" name="Imagen 20">
              <a:extLst>
                <a:ext uri="{FF2B5EF4-FFF2-40B4-BE49-F238E27FC236}">
                  <a16:creationId xmlns:a16="http://schemas.microsoft.com/office/drawing/2014/main" id="{5CE4FE32-9C49-6C4C-8168-DDCD540714F2}"/>
                </a:ext>
              </a:extLst>
            </p:cNvPr>
            <p:cNvPicPr>
              <a:picLocks noChangeAspect="1"/>
            </p:cNvPicPr>
            <p:nvPr/>
          </p:nvPicPr>
          <p:blipFill>
            <a:blip r:embed="rId5"/>
            <a:stretch>
              <a:fillRect/>
            </a:stretch>
          </p:blipFill>
          <p:spPr>
            <a:xfrm>
              <a:off x="2839571" y="964500"/>
              <a:ext cx="774542" cy="774542"/>
            </a:xfrm>
            <a:prstGeom prst="rect">
              <a:avLst/>
            </a:prstGeom>
          </p:spPr>
        </p:pic>
        <p:sp>
          <p:nvSpPr>
            <p:cNvPr id="22" name="CuadroTexto 21">
              <a:extLst>
                <a:ext uri="{FF2B5EF4-FFF2-40B4-BE49-F238E27FC236}">
                  <a16:creationId xmlns:a16="http://schemas.microsoft.com/office/drawing/2014/main" id="{4BF868BC-2423-0840-82B0-F3172E1C895D}"/>
                </a:ext>
              </a:extLst>
            </p:cNvPr>
            <p:cNvSpPr txBox="1"/>
            <p:nvPr/>
          </p:nvSpPr>
          <p:spPr>
            <a:xfrm>
              <a:off x="2167785" y="498029"/>
              <a:ext cx="2518233" cy="438489"/>
            </a:xfrm>
            <a:prstGeom prst="rect">
              <a:avLst/>
            </a:prstGeom>
            <a:noFill/>
          </p:spPr>
          <p:txBody>
            <a:bodyPr wrap="none" rtlCol="0">
              <a:spAutoFit/>
            </a:bodyPr>
            <a:lstStyle/>
            <a:p>
              <a:r>
                <a:rPr lang="es-ES_tradnl" dirty="0" smtClean="0">
                  <a:latin typeface="Century Gothic" panose="020B0502020202020204" pitchFamily="34" charset="0"/>
                </a:rPr>
                <a:t>Entidades del Estado</a:t>
              </a:r>
              <a:endParaRPr lang="es-ES_tradnl" dirty="0">
                <a:latin typeface="Century Gothic" panose="020B0502020202020204" pitchFamily="34" charset="0"/>
              </a:endParaRPr>
            </a:p>
          </p:txBody>
        </p:sp>
        <p:sp>
          <p:nvSpPr>
            <p:cNvPr id="23" name="CuadroTexto 22">
              <a:extLst>
                <a:ext uri="{FF2B5EF4-FFF2-40B4-BE49-F238E27FC236}">
                  <a16:creationId xmlns:a16="http://schemas.microsoft.com/office/drawing/2014/main" id="{21ABF32D-E8C1-7248-B5EE-63CBE0708A9B}"/>
                </a:ext>
              </a:extLst>
            </p:cNvPr>
            <p:cNvSpPr txBox="1"/>
            <p:nvPr/>
          </p:nvSpPr>
          <p:spPr>
            <a:xfrm>
              <a:off x="1250674" y="5734630"/>
              <a:ext cx="1588897" cy="369332"/>
            </a:xfrm>
            <a:prstGeom prst="rect">
              <a:avLst/>
            </a:prstGeom>
            <a:noFill/>
          </p:spPr>
          <p:txBody>
            <a:bodyPr wrap="none" rtlCol="0">
              <a:spAutoFit/>
            </a:bodyPr>
            <a:lstStyle/>
            <a:p>
              <a:r>
                <a:rPr lang="es-ES_tradnl" dirty="0">
                  <a:latin typeface="Century Gothic" panose="020B0502020202020204" pitchFamily="34" charset="0"/>
                </a:rPr>
                <a:t>Proveedores</a:t>
              </a:r>
            </a:p>
          </p:txBody>
        </p:sp>
        <p:sp>
          <p:nvSpPr>
            <p:cNvPr id="24" name="CuadroTexto 23">
              <a:extLst>
                <a:ext uri="{FF2B5EF4-FFF2-40B4-BE49-F238E27FC236}">
                  <a16:creationId xmlns:a16="http://schemas.microsoft.com/office/drawing/2014/main" id="{B512EC8E-A881-EF40-908F-31AF3892C350}"/>
                </a:ext>
              </a:extLst>
            </p:cNvPr>
            <p:cNvSpPr txBox="1"/>
            <p:nvPr/>
          </p:nvSpPr>
          <p:spPr>
            <a:xfrm>
              <a:off x="4332249" y="5740314"/>
              <a:ext cx="851515" cy="369332"/>
            </a:xfrm>
            <a:prstGeom prst="rect">
              <a:avLst/>
            </a:prstGeom>
            <a:noFill/>
          </p:spPr>
          <p:txBody>
            <a:bodyPr wrap="none" rtlCol="0">
              <a:spAutoFit/>
            </a:bodyPr>
            <a:lstStyle/>
            <a:p>
              <a:r>
                <a:rPr lang="es-ES_tradnl" dirty="0">
                  <a:latin typeface="Century Gothic" panose="020B0502020202020204" pitchFamily="34" charset="0"/>
                </a:rPr>
                <a:t>DNCP</a:t>
              </a:r>
            </a:p>
          </p:txBody>
        </p:sp>
        <p:sp>
          <p:nvSpPr>
            <p:cNvPr id="25" name="Rectángulo redondeado 24">
              <a:extLst>
                <a:ext uri="{FF2B5EF4-FFF2-40B4-BE49-F238E27FC236}">
                  <a16:creationId xmlns:a16="http://schemas.microsoft.com/office/drawing/2014/main" id="{83EBBC0B-F11A-534B-8813-2097B56EF2B4}"/>
                </a:ext>
              </a:extLst>
            </p:cNvPr>
            <p:cNvSpPr/>
            <p:nvPr/>
          </p:nvSpPr>
          <p:spPr>
            <a:xfrm>
              <a:off x="895580" y="184775"/>
              <a:ext cx="5365520" cy="6041854"/>
            </a:xfrm>
            <a:prstGeom prst="roundRect">
              <a:avLst>
                <a:gd name="adj" fmla="val 2702"/>
              </a:avLst>
            </a:prstGeom>
            <a:noFill/>
            <a:ln>
              <a:solidFill>
                <a:schemeClr val="tx1"/>
              </a:solidFill>
              <a:prstDash val="dash"/>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_tradnl" dirty="0">
                <a:latin typeface="Century Gothic" panose="020B0502020202020204" pitchFamily="34" charset="0"/>
              </a:endParaRPr>
            </a:p>
          </p:txBody>
        </p:sp>
        <p:sp>
          <p:nvSpPr>
            <p:cNvPr id="26" name="Freeform 76">
              <a:extLst>
                <a:ext uri="{FF2B5EF4-FFF2-40B4-BE49-F238E27FC236}">
                  <a16:creationId xmlns:a16="http://schemas.microsoft.com/office/drawing/2014/main" id="{3E86C54B-C01D-ED4F-BB2D-0CF21ED6CC33}"/>
                </a:ext>
              </a:extLst>
            </p:cNvPr>
            <p:cNvSpPr>
              <a:spLocks noEditPoints="1"/>
            </p:cNvSpPr>
            <p:nvPr/>
          </p:nvSpPr>
          <p:spPr bwMode="auto">
            <a:xfrm>
              <a:off x="3614113" y="1201835"/>
              <a:ext cx="514580" cy="370888"/>
            </a:xfrm>
            <a:custGeom>
              <a:avLst/>
              <a:gdLst>
                <a:gd name="T0" fmla="*/ 255 w 256"/>
                <a:gd name="T1" fmla="*/ 45 h 204"/>
                <a:gd name="T2" fmla="*/ 255 w 256"/>
                <a:gd name="T3" fmla="*/ 45 h 204"/>
                <a:gd name="T4" fmla="*/ 219 w 256"/>
                <a:gd name="T5" fmla="*/ 125 h 204"/>
                <a:gd name="T6" fmla="*/ 209 w 256"/>
                <a:gd name="T7" fmla="*/ 132 h 204"/>
                <a:gd name="T8" fmla="*/ 105 w 256"/>
                <a:gd name="T9" fmla="*/ 139 h 204"/>
                <a:gd name="T10" fmla="*/ 111 w 256"/>
                <a:gd name="T11" fmla="*/ 156 h 204"/>
                <a:gd name="T12" fmla="*/ 224 w 256"/>
                <a:gd name="T13" fmla="*/ 156 h 204"/>
                <a:gd name="T14" fmla="*/ 248 w 256"/>
                <a:gd name="T15" fmla="*/ 180 h 204"/>
                <a:gd name="T16" fmla="*/ 224 w 256"/>
                <a:gd name="T17" fmla="*/ 204 h 204"/>
                <a:gd name="T18" fmla="*/ 200 w 256"/>
                <a:gd name="T19" fmla="*/ 180 h 204"/>
                <a:gd name="T20" fmla="*/ 88 w 256"/>
                <a:gd name="T21" fmla="*/ 180 h 204"/>
                <a:gd name="T22" fmla="*/ 64 w 256"/>
                <a:gd name="T23" fmla="*/ 204 h 204"/>
                <a:gd name="T24" fmla="*/ 40 w 256"/>
                <a:gd name="T25" fmla="*/ 180 h 204"/>
                <a:gd name="T26" fmla="*/ 64 w 256"/>
                <a:gd name="T27" fmla="*/ 156 h 204"/>
                <a:gd name="T28" fmla="*/ 86 w 256"/>
                <a:gd name="T29" fmla="*/ 156 h 204"/>
                <a:gd name="T30" fmla="*/ 39 w 256"/>
                <a:gd name="T31" fmla="*/ 24 h 204"/>
                <a:gd name="T32" fmla="*/ 12 w 256"/>
                <a:gd name="T33" fmla="*/ 24 h 204"/>
                <a:gd name="T34" fmla="*/ 0 w 256"/>
                <a:gd name="T35" fmla="*/ 12 h 204"/>
                <a:gd name="T36" fmla="*/ 12 w 256"/>
                <a:gd name="T37" fmla="*/ 0 h 204"/>
                <a:gd name="T38" fmla="*/ 48 w 256"/>
                <a:gd name="T39" fmla="*/ 0 h 204"/>
                <a:gd name="T40" fmla="*/ 59 w 256"/>
                <a:gd name="T41" fmla="*/ 8 h 204"/>
                <a:gd name="T42" fmla="*/ 59 w 256"/>
                <a:gd name="T43" fmla="*/ 8 h 204"/>
                <a:gd name="T44" fmla="*/ 66 w 256"/>
                <a:gd name="T45" fmla="*/ 28 h 204"/>
                <a:gd name="T46" fmla="*/ 244 w 256"/>
                <a:gd name="T47" fmla="*/ 28 h 204"/>
                <a:gd name="T48" fmla="*/ 256 w 256"/>
                <a:gd name="T49" fmla="*/ 40 h 204"/>
                <a:gd name="T50" fmla="*/ 255 w 256"/>
                <a:gd name="T51" fmla="*/ 45 h 204"/>
                <a:gd name="T52" fmla="*/ 75 w 256"/>
                <a:gd name="T53" fmla="*/ 52 h 204"/>
                <a:gd name="T54" fmla="*/ 97 w 256"/>
                <a:gd name="T55" fmla="*/ 115 h 204"/>
                <a:gd name="T56" fmla="*/ 200 w 256"/>
                <a:gd name="T57" fmla="*/ 109 h 204"/>
                <a:gd name="T58" fmla="*/ 225 w 256"/>
                <a:gd name="T59" fmla="*/ 52 h 204"/>
                <a:gd name="T60" fmla="*/ 75 w 256"/>
                <a:gd name="T61" fmla="*/ 52 h 20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56" h="204">
                  <a:moveTo>
                    <a:pt x="255" y="45"/>
                  </a:moveTo>
                  <a:cubicBezTo>
                    <a:pt x="255" y="45"/>
                    <a:pt x="255" y="45"/>
                    <a:pt x="255" y="45"/>
                  </a:cubicBezTo>
                  <a:cubicBezTo>
                    <a:pt x="219" y="125"/>
                    <a:pt x="219" y="125"/>
                    <a:pt x="219" y="125"/>
                  </a:cubicBezTo>
                  <a:cubicBezTo>
                    <a:pt x="217" y="129"/>
                    <a:pt x="213" y="132"/>
                    <a:pt x="209" y="132"/>
                  </a:cubicBezTo>
                  <a:cubicBezTo>
                    <a:pt x="105" y="139"/>
                    <a:pt x="105" y="139"/>
                    <a:pt x="105" y="139"/>
                  </a:cubicBezTo>
                  <a:cubicBezTo>
                    <a:pt x="111" y="156"/>
                    <a:pt x="111" y="156"/>
                    <a:pt x="111" y="156"/>
                  </a:cubicBezTo>
                  <a:cubicBezTo>
                    <a:pt x="224" y="156"/>
                    <a:pt x="224" y="156"/>
                    <a:pt x="224" y="156"/>
                  </a:cubicBezTo>
                  <a:cubicBezTo>
                    <a:pt x="237" y="156"/>
                    <a:pt x="248" y="167"/>
                    <a:pt x="248" y="180"/>
                  </a:cubicBezTo>
                  <a:cubicBezTo>
                    <a:pt x="248" y="193"/>
                    <a:pt x="237" y="204"/>
                    <a:pt x="224" y="204"/>
                  </a:cubicBezTo>
                  <a:cubicBezTo>
                    <a:pt x="211" y="204"/>
                    <a:pt x="200" y="193"/>
                    <a:pt x="200" y="180"/>
                  </a:cubicBezTo>
                  <a:cubicBezTo>
                    <a:pt x="88" y="180"/>
                    <a:pt x="88" y="180"/>
                    <a:pt x="88" y="180"/>
                  </a:cubicBezTo>
                  <a:cubicBezTo>
                    <a:pt x="88" y="193"/>
                    <a:pt x="77" y="204"/>
                    <a:pt x="64" y="204"/>
                  </a:cubicBezTo>
                  <a:cubicBezTo>
                    <a:pt x="51" y="204"/>
                    <a:pt x="40" y="193"/>
                    <a:pt x="40" y="180"/>
                  </a:cubicBezTo>
                  <a:cubicBezTo>
                    <a:pt x="40" y="167"/>
                    <a:pt x="51" y="156"/>
                    <a:pt x="64" y="156"/>
                  </a:cubicBezTo>
                  <a:cubicBezTo>
                    <a:pt x="86" y="156"/>
                    <a:pt x="86" y="156"/>
                    <a:pt x="86" y="156"/>
                  </a:cubicBezTo>
                  <a:cubicBezTo>
                    <a:pt x="39" y="24"/>
                    <a:pt x="39" y="24"/>
                    <a:pt x="39" y="24"/>
                  </a:cubicBezTo>
                  <a:cubicBezTo>
                    <a:pt x="12" y="24"/>
                    <a:pt x="12" y="24"/>
                    <a:pt x="12" y="24"/>
                  </a:cubicBezTo>
                  <a:cubicBezTo>
                    <a:pt x="5" y="24"/>
                    <a:pt x="0" y="19"/>
                    <a:pt x="0" y="12"/>
                  </a:cubicBezTo>
                  <a:cubicBezTo>
                    <a:pt x="0" y="5"/>
                    <a:pt x="5" y="0"/>
                    <a:pt x="12" y="0"/>
                  </a:cubicBezTo>
                  <a:cubicBezTo>
                    <a:pt x="48" y="0"/>
                    <a:pt x="48" y="0"/>
                    <a:pt x="48" y="0"/>
                  </a:cubicBezTo>
                  <a:cubicBezTo>
                    <a:pt x="53" y="0"/>
                    <a:pt x="58" y="3"/>
                    <a:pt x="59" y="8"/>
                  </a:cubicBezTo>
                  <a:cubicBezTo>
                    <a:pt x="59" y="8"/>
                    <a:pt x="59" y="8"/>
                    <a:pt x="59" y="8"/>
                  </a:cubicBezTo>
                  <a:cubicBezTo>
                    <a:pt x="66" y="28"/>
                    <a:pt x="66" y="28"/>
                    <a:pt x="66" y="28"/>
                  </a:cubicBezTo>
                  <a:cubicBezTo>
                    <a:pt x="244" y="28"/>
                    <a:pt x="244" y="28"/>
                    <a:pt x="244" y="28"/>
                  </a:cubicBezTo>
                  <a:cubicBezTo>
                    <a:pt x="251" y="28"/>
                    <a:pt x="256" y="33"/>
                    <a:pt x="256" y="40"/>
                  </a:cubicBezTo>
                  <a:cubicBezTo>
                    <a:pt x="256" y="42"/>
                    <a:pt x="256" y="43"/>
                    <a:pt x="255" y="45"/>
                  </a:cubicBezTo>
                  <a:moveTo>
                    <a:pt x="75" y="52"/>
                  </a:moveTo>
                  <a:cubicBezTo>
                    <a:pt x="97" y="115"/>
                    <a:pt x="97" y="115"/>
                    <a:pt x="97" y="115"/>
                  </a:cubicBezTo>
                  <a:cubicBezTo>
                    <a:pt x="200" y="109"/>
                    <a:pt x="200" y="109"/>
                    <a:pt x="200" y="109"/>
                  </a:cubicBezTo>
                  <a:cubicBezTo>
                    <a:pt x="225" y="52"/>
                    <a:pt x="225" y="52"/>
                    <a:pt x="225" y="52"/>
                  </a:cubicBezTo>
                  <a:lnTo>
                    <a:pt x="75" y="52"/>
                  </a:lnTo>
                  <a:close/>
                </a:path>
              </a:pathLst>
            </a:custGeom>
            <a:solidFill>
              <a:schemeClr val="tx1"/>
            </a:solidFill>
            <a:ln>
              <a:noFill/>
            </a:ln>
          </p:spPr>
          <p:txBody>
            <a:bodyPr/>
            <a:lstStyle/>
            <a:p>
              <a:endParaRPr lang="es-ES_tradnl"/>
            </a:p>
          </p:txBody>
        </p:sp>
      </p:grpSp>
    </p:spTree>
    <p:extLst>
      <p:ext uri="{BB962C8B-B14F-4D97-AF65-F5344CB8AC3E}">
        <p14:creationId xmlns:p14="http://schemas.microsoft.com/office/powerpoint/2010/main" val="2672899626"/>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
          <p:cNvSpPr>
            <a:spLocks noGrp="1"/>
          </p:cNvSpPr>
          <p:nvPr>
            <p:ph type="title"/>
          </p:nvPr>
        </p:nvSpPr>
        <p:spPr>
          <a:xfrm>
            <a:off x="628650" y="365126"/>
            <a:ext cx="7886700" cy="1325563"/>
          </a:xfrm>
        </p:spPr>
        <p:txBody>
          <a:bodyPr/>
          <a:lstStyle/>
          <a:p>
            <a:r>
              <a:rPr lang="es-ES" dirty="0" smtClean="0"/>
              <a:t>Ciclo de Compra - Búsqueda</a:t>
            </a:r>
            <a:endParaRPr lang="es-PY" dirty="0"/>
          </a:p>
        </p:txBody>
      </p:sp>
      <p:sp>
        <p:nvSpPr>
          <p:cNvPr id="49" name="Marcador de contenido 2"/>
          <p:cNvSpPr>
            <a:spLocks noGrp="1"/>
          </p:cNvSpPr>
          <p:nvPr>
            <p:ph idx="1"/>
          </p:nvPr>
        </p:nvSpPr>
        <p:spPr>
          <a:xfrm>
            <a:off x="628650" y="3393421"/>
            <a:ext cx="7886700" cy="2783541"/>
          </a:xfrm>
        </p:spPr>
        <p:txBody>
          <a:bodyPr>
            <a:normAutofit/>
          </a:bodyPr>
          <a:lstStyle/>
          <a:p>
            <a:pPr marL="0" indent="0" algn="just">
              <a:buNone/>
            </a:pPr>
            <a:r>
              <a:rPr lang="es-ES" sz="3600" dirty="0"/>
              <a:t>Búsqueda y análisis de los productos en la tienda, lo cual requiere de herramientas que permitan su categorización y búsqueda.</a:t>
            </a:r>
          </a:p>
        </p:txBody>
      </p:sp>
      <p:grpSp>
        <p:nvGrpSpPr>
          <p:cNvPr id="50" name="Grupo 49">
            <a:extLst>
              <a:ext uri="{FF2B5EF4-FFF2-40B4-BE49-F238E27FC236}">
                <a16:creationId xmlns:a16="http://schemas.microsoft.com/office/drawing/2014/main" id="{A304C1D3-BA0F-B44A-90EA-B74F79ED73B5}"/>
              </a:ext>
            </a:extLst>
          </p:cNvPr>
          <p:cNvGrpSpPr/>
          <p:nvPr/>
        </p:nvGrpSpPr>
        <p:grpSpPr>
          <a:xfrm>
            <a:off x="295508" y="1490121"/>
            <a:ext cx="8552984" cy="1722863"/>
            <a:chOff x="133816" y="1706137"/>
            <a:chExt cx="10237388" cy="1806497"/>
          </a:xfrm>
        </p:grpSpPr>
        <p:sp>
          <p:nvSpPr>
            <p:cNvPr id="51" name="Rectángulo redondeado 50">
              <a:extLst>
                <a:ext uri="{FF2B5EF4-FFF2-40B4-BE49-F238E27FC236}">
                  <a16:creationId xmlns:a16="http://schemas.microsoft.com/office/drawing/2014/main" id="{0894BEA2-07A0-7E46-A401-BADDAEB4F788}"/>
                </a:ext>
              </a:extLst>
            </p:cNvPr>
            <p:cNvSpPr/>
            <p:nvPr/>
          </p:nvSpPr>
          <p:spPr>
            <a:xfrm>
              <a:off x="133816" y="1706137"/>
              <a:ext cx="10237388" cy="1806497"/>
            </a:xfrm>
            <a:prstGeom prst="round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2" name="Freeform 93">
              <a:extLst>
                <a:ext uri="{FF2B5EF4-FFF2-40B4-BE49-F238E27FC236}">
                  <a16:creationId xmlns:a16="http://schemas.microsoft.com/office/drawing/2014/main" id="{39BDB606-32BC-F549-99E7-34F64DAAB5B9}"/>
                </a:ext>
              </a:extLst>
            </p:cNvPr>
            <p:cNvSpPr>
              <a:spLocks noChangeArrowheads="1"/>
            </p:cNvSpPr>
            <p:nvPr/>
          </p:nvSpPr>
          <p:spPr bwMode="auto">
            <a:xfrm>
              <a:off x="7689429" y="2386605"/>
              <a:ext cx="894307" cy="675357"/>
            </a:xfrm>
            <a:custGeom>
              <a:avLst/>
              <a:gdLst>
                <a:gd name="T0" fmla="*/ 42547 w 634"/>
                <a:gd name="T1" fmla="*/ 195321 h 619"/>
                <a:gd name="T2" fmla="*/ 42547 w 634"/>
                <a:gd name="T3" fmla="*/ 195321 h 619"/>
                <a:gd name="T4" fmla="*/ 74638 w 634"/>
                <a:gd name="T5" fmla="*/ 221891 h 619"/>
                <a:gd name="T6" fmla="*/ 100959 w 634"/>
                <a:gd name="T7" fmla="*/ 195321 h 619"/>
                <a:gd name="T8" fmla="*/ 74638 w 634"/>
                <a:gd name="T9" fmla="*/ 169111 h 619"/>
                <a:gd name="T10" fmla="*/ 42547 w 634"/>
                <a:gd name="T11" fmla="*/ 195321 h 619"/>
                <a:gd name="T12" fmla="*/ 74638 w 634"/>
                <a:gd name="T13" fmla="*/ 179523 h 619"/>
                <a:gd name="T14" fmla="*/ 74638 w 634"/>
                <a:gd name="T15" fmla="*/ 179523 h 619"/>
                <a:gd name="T16" fmla="*/ 85094 w 634"/>
                <a:gd name="T17" fmla="*/ 195321 h 619"/>
                <a:gd name="T18" fmla="*/ 74638 w 634"/>
                <a:gd name="T19" fmla="*/ 211479 h 619"/>
                <a:gd name="T20" fmla="*/ 58412 w 634"/>
                <a:gd name="T21" fmla="*/ 195321 h 619"/>
                <a:gd name="T22" fmla="*/ 74638 w 634"/>
                <a:gd name="T23" fmla="*/ 179523 h 619"/>
                <a:gd name="T24" fmla="*/ 58412 w 634"/>
                <a:gd name="T25" fmla="*/ 153313 h 619"/>
                <a:gd name="T26" fmla="*/ 58412 w 634"/>
                <a:gd name="T27" fmla="*/ 153313 h 619"/>
                <a:gd name="T28" fmla="*/ 42547 w 634"/>
                <a:gd name="T29" fmla="*/ 137156 h 619"/>
                <a:gd name="T30" fmla="*/ 207326 w 634"/>
                <a:gd name="T31" fmla="*/ 126744 h 619"/>
                <a:gd name="T32" fmla="*/ 228239 w 634"/>
                <a:gd name="T33" fmla="*/ 31596 h 619"/>
                <a:gd name="T34" fmla="*/ 223191 w 634"/>
                <a:gd name="T35" fmla="*/ 26210 h 619"/>
                <a:gd name="T36" fmla="*/ 42547 w 634"/>
                <a:gd name="T37" fmla="*/ 26210 h 619"/>
                <a:gd name="T38" fmla="*/ 42547 w 634"/>
                <a:gd name="T39" fmla="*/ 10412 h 619"/>
                <a:gd name="T40" fmla="*/ 53364 w 634"/>
                <a:gd name="T41" fmla="*/ 10412 h 619"/>
                <a:gd name="T42" fmla="*/ 58412 w 634"/>
                <a:gd name="T43" fmla="*/ 5027 h 619"/>
                <a:gd name="T44" fmla="*/ 53364 w 634"/>
                <a:gd name="T45" fmla="*/ 0 h 619"/>
                <a:gd name="T46" fmla="*/ 10817 w 634"/>
                <a:gd name="T47" fmla="*/ 0 h 619"/>
                <a:gd name="T48" fmla="*/ 0 w 634"/>
                <a:gd name="T49" fmla="*/ 5027 h 619"/>
                <a:gd name="T50" fmla="*/ 10817 w 634"/>
                <a:gd name="T51" fmla="*/ 10412 h 619"/>
                <a:gd name="T52" fmla="*/ 32091 w 634"/>
                <a:gd name="T53" fmla="*/ 10412 h 619"/>
                <a:gd name="T54" fmla="*/ 32091 w 634"/>
                <a:gd name="T55" fmla="*/ 137156 h 619"/>
                <a:gd name="T56" fmla="*/ 58412 w 634"/>
                <a:gd name="T57" fmla="*/ 169111 h 619"/>
                <a:gd name="T58" fmla="*/ 74638 w 634"/>
                <a:gd name="T59" fmla="*/ 169111 h 619"/>
                <a:gd name="T60" fmla="*/ 159371 w 634"/>
                <a:gd name="T61" fmla="*/ 169111 h 619"/>
                <a:gd name="T62" fmla="*/ 223191 w 634"/>
                <a:gd name="T63" fmla="*/ 169111 h 619"/>
                <a:gd name="T64" fmla="*/ 223191 w 634"/>
                <a:gd name="T65" fmla="*/ 153313 h 619"/>
                <a:gd name="T66" fmla="*/ 58412 w 634"/>
                <a:gd name="T67" fmla="*/ 153313 h 619"/>
                <a:gd name="T68" fmla="*/ 42547 w 634"/>
                <a:gd name="T69" fmla="*/ 42368 h 619"/>
                <a:gd name="T70" fmla="*/ 42547 w 634"/>
                <a:gd name="T71" fmla="*/ 42368 h 619"/>
                <a:gd name="T72" fmla="*/ 212374 w 634"/>
                <a:gd name="T73" fmla="*/ 42368 h 619"/>
                <a:gd name="T74" fmla="*/ 196509 w 634"/>
                <a:gd name="T75" fmla="*/ 110945 h 619"/>
                <a:gd name="T76" fmla="*/ 42547 w 634"/>
                <a:gd name="T77" fmla="*/ 126744 h 619"/>
                <a:gd name="T78" fmla="*/ 42547 w 634"/>
                <a:gd name="T79" fmla="*/ 42368 h 619"/>
                <a:gd name="T80" fmla="*/ 127641 w 634"/>
                <a:gd name="T81" fmla="*/ 195321 h 619"/>
                <a:gd name="T82" fmla="*/ 127641 w 634"/>
                <a:gd name="T83" fmla="*/ 195321 h 619"/>
                <a:gd name="T84" fmla="*/ 159371 w 634"/>
                <a:gd name="T85" fmla="*/ 221891 h 619"/>
                <a:gd name="T86" fmla="*/ 186053 w 634"/>
                <a:gd name="T87" fmla="*/ 195321 h 619"/>
                <a:gd name="T88" fmla="*/ 159371 w 634"/>
                <a:gd name="T89" fmla="*/ 169111 h 619"/>
                <a:gd name="T90" fmla="*/ 127641 w 634"/>
                <a:gd name="T91" fmla="*/ 195321 h 619"/>
                <a:gd name="T92" fmla="*/ 159371 w 634"/>
                <a:gd name="T93" fmla="*/ 179523 h 619"/>
                <a:gd name="T94" fmla="*/ 159371 w 634"/>
                <a:gd name="T95" fmla="*/ 179523 h 619"/>
                <a:gd name="T96" fmla="*/ 169827 w 634"/>
                <a:gd name="T97" fmla="*/ 195321 h 619"/>
                <a:gd name="T98" fmla="*/ 159371 w 634"/>
                <a:gd name="T99" fmla="*/ 211479 h 619"/>
                <a:gd name="T100" fmla="*/ 143506 w 634"/>
                <a:gd name="T101" fmla="*/ 195321 h 619"/>
                <a:gd name="T102" fmla="*/ 159371 w 634"/>
                <a:gd name="T103" fmla="*/ 179523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19">
                  <a:moveTo>
                    <a:pt x="118" y="544"/>
                  </a:moveTo>
                  <a:lnTo>
                    <a:pt x="118" y="544"/>
                  </a:lnTo>
                  <a:cubicBezTo>
                    <a:pt x="118" y="589"/>
                    <a:pt x="162" y="618"/>
                    <a:pt x="207" y="618"/>
                  </a:cubicBezTo>
                  <a:cubicBezTo>
                    <a:pt x="251" y="618"/>
                    <a:pt x="280" y="589"/>
                    <a:pt x="280" y="544"/>
                  </a:cubicBezTo>
                  <a:cubicBezTo>
                    <a:pt x="280" y="500"/>
                    <a:pt x="251" y="471"/>
                    <a:pt x="207" y="471"/>
                  </a:cubicBezTo>
                  <a:cubicBezTo>
                    <a:pt x="162" y="471"/>
                    <a:pt x="118" y="500"/>
                    <a:pt x="118" y="544"/>
                  </a:cubicBezTo>
                  <a:close/>
                  <a:moveTo>
                    <a:pt x="207" y="500"/>
                  </a:moveTo>
                  <a:lnTo>
                    <a:pt x="207" y="500"/>
                  </a:lnTo>
                  <a:cubicBezTo>
                    <a:pt x="221" y="500"/>
                    <a:pt x="236" y="530"/>
                    <a:pt x="236" y="544"/>
                  </a:cubicBezTo>
                  <a:cubicBezTo>
                    <a:pt x="236" y="559"/>
                    <a:pt x="221" y="589"/>
                    <a:pt x="207" y="589"/>
                  </a:cubicBezTo>
                  <a:cubicBezTo>
                    <a:pt x="177" y="589"/>
                    <a:pt x="162" y="559"/>
                    <a:pt x="162" y="544"/>
                  </a:cubicBezTo>
                  <a:cubicBezTo>
                    <a:pt x="162" y="530"/>
                    <a:pt x="177" y="500"/>
                    <a:pt x="207" y="500"/>
                  </a:cubicBezTo>
                  <a:close/>
                  <a:moveTo>
                    <a:pt x="162" y="427"/>
                  </a:moveTo>
                  <a:lnTo>
                    <a:pt x="162" y="427"/>
                  </a:lnTo>
                  <a:cubicBezTo>
                    <a:pt x="148" y="427"/>
                    <a:pt x="118" y="412"/>
                    <a:pt x="118" y="382"/>
                  </a:cubicBezTo>
                  <a:cubicBezTo>
                    <a:pt x="575" y="353"/>
                    <a:pt x="575" y="353"/>
                    <a:pt x="575" y="353"/>
                  </a:cubicBezTo>
                  <a:cubicBezTo>
                    <a:pt x="575" y="353"/>
                    <a:pt x="633" y="103"/>
                    <a:pt x="633" y="88"/>
                  </a:cubicBezTo>
                  <a:lnTo>
                    <a:pt x="619" y="73"/>
                  </a:lnTo>
                  <a:cubicBezTo>
                    <a:pt x="118" y="73"/>
                    <a:pt x="118" y="73"/>
                    <a:pt x="118" y="73"/>
                  </a:cubicBezTo>
                  <a:cubicBezTo>
                    <a:pt x="118" y="29"/>
                    <a:pt x="118" y="29"/>
                    <a:pt x="118" y="29"/>
                  </a:cubicBezTo>
                  <a:cubicBezTo>
                    <a:pt x="148" y="29"/>
                    <a:pt x="148" y="29"/>
                    <a:pt x="148" y="29"/>
                  </a:cubicBezTo>
                  <a:cubicBezTo>
                    <a:pt x="148" y="29"/>
                    <a:pt x="162" y="29"/>
                    <a:pt x="162" y="14"/>
                  </a:cubicBezTo>
                  <a:cubicBezTo>
                    <a:pt x="162" y="0"/>
                    <a:pt x="148" y="0"/>
                    <a:pt x="148" y="0"/>
                  </a:cubicBezTo>
                  <a:cubicBezTo>
                    <a:pt x="30" y="0"/>
                    <a:pt x="30" y="0"/>
                    <a:pt x="30" y="0"/>
                  </a:cubicBezTo>
                  <a:cubicBezTo>
                    <a:pt x="15" y="0"/>
                    <a:pt x="0" y="0"/>
                    <a:pt x="0" y="14"/>
                  </a:cubicBezTo>
                  <a:cubicBezTo>
                    <a:pt x="0" y="29"/>
                    <a:pt x="15" y="29"/>
                    <a:pt x="30" y="29"/>
                  </a:cubicBezTo>
                  <a:cubicBezTo>
                    <a:pt x="89" y="29"/>
                    <a:pt x="89" y="29"/>
                    <a:pt x="89" y="29"/>
                  </a:cubicBezTo>
                  <a:cubicBezTo>
                    <a:pt x="89" y="382"/>
                    <a:pt x="89" y="382"/>
                    <a:pt x="89" y="382"/>
                  </a:cubicBezTo>
                  <a:cubicBezTo>
                    <a:pt x="89" y="427"/>
                    <a:pt x="118" y="471"/>
                    <a:pt x="162" y="471"/>
                  </a:cubicBezTo>
                  <a:cubicBezTo>
                    <a:pt x="207" y="471"/>
                    <a:pt x="207" y="471"/>
                    <a:pt x="207" y="471"/>
                  </a:cubicBezTo>
                  <a:cubicBezTo>
                    <a:pt x="442" y="471"/>
                    <a:pt x="442" y="471"/>
                    <a:pt x="442" y="471"/>
                  </a:cubicBezTo>
                  <a:cubicBezTo>
                    <a:pt x="619" y="471"/>
                    <a:pt x="619" y="471"/>
                    <a:pt x="619" y="471"/>
                  </a:cubicBezTo>
                  <a:cubicBezTo>
                    <a:pt x="619" y="471"/>
                    <a:pt x="619" y="441"/>
                    <a:pt x="619" y="427"/>
                  </a:cubicBezTo>
                  <a:lnTo>
                    <a:pt x="162" y="427"/>
                  </a:lnTo>
                  <a:close/>
                  <a:moveTo>
                    <a:pt x="118" y="118"/>
                  </a:moveTo>
                  <a:lnTo>
                    <a:pt x="118" y="118"/>
                  </a:lnTo>
                  <a:cubicBezTo>
                    <a:pt x="589" y="118"/>
                    <a:pt x="589" y="118"/>
                    <a:pt x="589" y="118"/>
                  </a:cubicBezTo>
                  <a:cubicBezTo>
                    <a:pt x="545" y="309"/>
                    <a:pt x="545" y="309"/>
                    <a:pt x="545" y="309"/>
                  </a:cubicBezTo>
                  <a:cubicBezTo>
                    <a:pt x="118" y="353"/>
                    <a:pt x="118" y="353"/>
                    <a:pt x="118" y="353"/>
                  </a:cubicBezTo>
                  <a:lnTo>
                    <a:pt x="118" y="118"/>
                  </a:lnTo>
                  <a:close/>
                  <a:moveTo>
                    <a:pt x="354" y="544"/>
                  </a:moveTo>
                  <a:lnTo>
                    <a:pt x="354" y="544"/>
                  </a:lnTo>
                  <a:cubicBezTo>
                    <a:pt x="354" y="589"/>
                    <a:pt x="398" y="618"/>
                    <a:pt x="442" y="618"/>
                  </a:cubicBezTo>
                  <a:cubicBezTo>
                    <a:pt x="486" y="618"/>
                    <a:pt x="516" y="589"/>
                    <a:pt x="516" y="544"/>
                  </a:cubicBezTo>
                  <a:cubicBezTo>
                    <a:pt x="516" y="500"/>
                    <a:pt x="486" y="471"/>
                    <a:pt x="442" y="471"/>
                  </a:cubicBezTo>
                  <a:cubicBezTo>
                    <a:pt x="398" y="471"/>
                    <a:pt x="354" y="500"/>
                    <a:pt x="354" y="544"/>
                  </a:cubicBezTo>
                  <a:close/>
                  <a:moveTo>
                    <a:pt x="442" y="500"/>
                  </a:moveTo>
                  <a:lnTo>
                    <a:pt x="442" y="500"/>
                  </a:lnTo>
                  <a:cubicBezTo>
                    <a:pt x="457" y="500"/>
                    <a:pt x="471" y="530"/>
                    <a:pt x="471" y="544"/>
                  </a:cubicBezTo>
                  <a:cubicBezTo>
                    <a:pt x="471" y="559"/>
                    <a:pt x="457" y="589"/>
                    <a:pt x="442" y="589"/>
                  </a:cubicBezTo>
                  <a:cubicBezTo>
                    <a:pt x="412" y="589"/>
                    <a:pt x="398" y="559"/>
                    <a:pt x="398" y="544"/>
                  </a:cubicBezTo>
                  <a:cubicBezTo>
                    <a:pt x="398" y="530"/>
                    <a:pt x="412" y="500"/>
                    <a:pt x="442" y="500"/>
                  </a:cubicBezTo>
                  <a:close/>
                </a:path>
              </a:pathLst>
            </a:custGeom>
            <a:solidFill>
              <a:schemeClr val="accent1"/>
            </a:solidFill>
            <a:ln>
              <a:noFill/>
            </a:ln>
            <a:effectLst/>
          </p:spPr>
          <p:txBody>
            <a:bodyPr wrap="none" anchor="ctr"/>
            <a:lstStyle/>
            <a:p>
              <a:endParaRPr lang="es-ES_tradnl"/>
            </a:p>
          </p:txBody>
        </p:sp>
        <p:sp>
          <p:nvSpPr>
            <p:cNvPr id="53" name="Freeform 33">
              <a:extLst>
                <a:ext uri="{FF2B5EF4-FFF2-40B4-BE49-F238E27FC236}">
                  <a16:creationId xmlns:a16="http://schemas.microsoft.com/office/drawing/2014/main" id="{DC1ABAC8-D347-FC44-AA25-D0174012A931}"/>
                </a:ext>
              </a:extLst>
            </p:cNvPr>
            <p:cNvSpPr>
              <a:spLocks noChangeArrowheads="1"/>
            </p:cNvSpPr>
            <p:nvPr/>
          </p:nvSpPr>
          <p:spPr bwMode="auto">
            <a:xfrm>
              <a:off x="254496" y="2330781"/>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54" name="Freeform 132">
              <a:extLst>
                <a:ext uri="{FF2B5EF4-FFF2-40B4-BE49-F238E27FC236}">
                  <a16:creationId xmlns:a16="http://schemas.microsoft.com/office/drawing/2014/main" id="{9E2A1043-2B34-D248-904E-2E7D448CD3EF}"/>
                </a:ext>
              </a:extLst>
            </p:cNvPr>
            <p:cNvSpPr>
              <a:spLocks noChangeArrowheads="1"/>
            </p:cNvSpPr>
            <p:nvPr/>
          </p:nvSpPr>
          <p:spPr bwMode="auto">
            <a:xfrm>
              <a:off x="550988" y="2445238"/>
              <a:ext cx="1119631" cy="727425"/>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55" name="Freeform 33">
              <a:extLst>
                <a:ext uri="{FF2B5EF4-FFF2-40B4-BE49-F238E27FC236}">
                  <a16:creationId xmlns:a16="http://schemas.microsoft.com/office/drawing/2014/main" id="{401B77B1-DD2C-1742-A2C7-D31658C96B08}"/>
                </a:ext>
              </a:extLst>
            </p:cNvPr>
            <p:cNvSpPr>
              <a:spLocks noChangeArrowheads="1"/>
            </p:cNvSpPr>
            <p:nvPr/>
          </p:nvSpPr>
          <p:spPr bwMode="auto">
            <a:xfrm>
              <a:off x="254495" y="2947505"/>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56" name="Freeform 113">
              <a:extLst>
                <a:ext uri="{FF2B5EF4-FFF2-40B4-BE49-F238E27FC236}">
                  <a16:creationId xmlns:a16="http://schemas.microsoft.com/office/drawing/2014/main" id="{C88D7A69-F776-F44C-B9E3-9E5C3CEDE5DE}"/>
                </a:ext>
              </a:extLst>
            </p:cNvPr>
            <p:cNvSpPr>
              <a:spLocks noChangeArrowheads="1"/>
            </p:cNvSpPr>
            <p:nvPr/>
          </p:nvSpPr>
          <p:spPr bwMode="auto">
            <a:xfrm>
              <a:off x="2406849" y="2498442"/>
              <a:ext cx="706264" cy="460845"/>
            </a:xfrm>
            <a:custGeom>
              <a:avLst/>
              <a:gdLst>
                <a:gd name="T0" fmla="*/ 218715 w 608"/>
                <a:gd name="T1" fmla="*/ 76549 h 510"/>
                <a:gd name="T2" fmla="*/ 218715 w 608"/>
                <a:gd name="T3" fmla="*/ 79076 h 510"/>
                <a:gd name="T4" fmla="*/ 218715 w 608"/>
                <a:gd name="T5" fmla="*/ 79076 h 510"/>
                <a:gd name="T6" fmla="*/ 208626 w 608"/>
                <a:gd name="T7" fmla="*/ 89186 h 510"/>
                <a:gd name="T8" fmla="*/ 177998 w 608"/>
                <a:gd name="T9" fmla="*/ 176206 h 510"/>
                <a:gd name="T10" fmla="*/ 167909 w 608"/>
                <a:gd name="T11" fmla="*/ 183789 h 510"/>
                <a:gd name="T12" fmla="*/ 167909 w 608"/>
                <a:gd name="T13" fmla="*/ 183789 h 510"/>
                <a:gd name="T14" fmla="*/ 162865 w 608"/>
                <a:gd name="T15" fmla="*/ 183789 h 510"/>
                <a:gd name="T16" fmla="*/ 50805 w 608"/>
                <a:gd name="T17" fmla="*/ 183789 h 510"/>
                <a:gd name="T18" fmla="*/ 50805 w 608"/>
                <a:gd name="T19" fmla="*/ 183789 h 510"/>
                <a:gd name="T20" fmla="*/ 40716 w 608"/>
                <a:gd name="T21" fmla="*/ 176206 h 510"/>
                <a:gd name="T22" fmla="*/ 10089 w 608"/>
                <a:gd name="T23" fmla="*/ 89186 h 510"/>
                <a:gd name="T24" fmla="*/ 10089 w 608"/>
                <a:gd name="T25" fmla="*/ 68966 h 510"/>
                <a:gd name="T26" fmla="*/ 50805 w 608"/>
                <a:gd name="T27" fmla="*/ 68966 h 510"/>
                <a:gd name="T28" fmla="*/ 83955 w 608"/>
                <a:gd name="T29" fmla="*/ 68966 h 510"/>
                <a:gd name="T30" fmla="*/ 127193 w 608"/>
                <a:gd name="T31" fmla="*/ 68966 h 510"/>
                <a:gd name="T32" fmla="*/ 152776 w 608"/>
                <a:gd name="T33" fmla="*/ 68966 h 510"/>
                <a:gd name="T34" fmla="*/ 167909 w 608"/>
                <a:gd name="T35" fmla="*/ 68966 h 510"/>
                <a:gd name="T36" fmla="*/ 208626 w 608"/>
                <a:gd name="T37" fmla="*/ 68966 h 510"/>
                <a:gd name="T38" fmla="*/ 208626 w 608"/>
                <a:gd name="T39" fmla="*/ 68966 h 510"/>
                <a:gd name="T40" fmla="*/ 78910 w 608"/>
                <a:gd name="T41" fmla="*/ 99658 h 510"/>
                <a:gd name="T42" fmla="*/ 68461 w 608"/>
                <a:gd name="T43" fmla="*/ 89186 h 510"/>
                <a:gd name="T44" fmla="*/ 58372 w 608"/>
                <a:gd name="T45" fmla="*/ 153097 h 510"/>
                <a:gd name="T46" fmla="*/ 78910 w 608"/>
                <a:gd name="T47" fmla="*/ 153097 h 510"/>
                <a:gd name="T48" fmla="*/ 119626 w 608"/>
                <a:gd name="T49" fmla="*/ 99658 h 510"/>
                <a:gd name="T50" fmla="*/ 109538 w 608"/>
                <a:gd name="T51" fmla="*/ 89186 h 510"/>
                <a:gd name="T52" fmla="*/ 99088 w 608"/>
                <a:gd name="T53" fmla="*/ 153097 h 510"/>
                <a:gd name="T54" fmla="*/ 119626 w 608"/>
                <a:gd name="T55" fmla="*/ 153097 h 510"/>
                <a:gd name="T56" fmla="*/ 160343 w 608"/>
                <a:gd name="T57" fmla="*/ 99658 h 510"/>
                <a:gd name="T58" fmla="*/ 150254 w 608"/>
                <a:gd name="T59" fmla="*/ 89186 h 510"/>
                <a:gd name="T60" fmla="*/ 139804 w 608"/>
                <a:gd name="T61" fmla="*/ 153097 h 510"/>
                <a:gd name="T62" fmla="*/ 160343 w 608"/>
                <a:gd name="T63" fmla="*/ 153097 h 510"/>
                <a:gd name="T64" fmla="*/ 122149 w 608"/>
                <a:gd name="T65" fmla="*/ 15165 h 510"/>
                <a:gd name="T66" fmla="*/ 122149 w 608"/>
                <a:gd name="T67" fmla="*/ 15165 h 510"/>
                <a:gd name="T68" fmla="*/ 129715 w 608"/>
                <a:gd name="T69" fmla="*/ 0 h 510"/>
                <a:gd name="T70" fmla="*/ 139804 w 608"/>
                <a:gd name="T71" fmla="*/ 5055 h 510"/>
                <a:gd name="T72" fmla="*/ 142327 w 608"/>
                <a:gd name="T73" fmla="*/ 58856 h 510"/>
                <a:gd name="T74" fmla="*/ 96566 w 608"/>
                <a:gd name="T75" fmla="*/ 15165 h 510"/>
                <a:gd name="T76" fmla="*/ 76388 w 608"/>
                <a:gd name="T77" fmla="*/ 58856 h 510"/>
                <a:gd name="T78" fmla="*/ 78910 w 608"/>
                <a:gd name="T79" fmla="*/ 5055 h 510"/>
                <a:gd name="T80" fmla="*/ 88999 w 608"/>
                <a:gd name="T81" fmla="*/ 0 h 510"/>
                <a:gd name="T82" fmla="*/ 96566 w 608"/>
                <a:gd name="T83" fmla="*/ 15165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8" h="510">
                  <a:moveTo>
                    <a:pt x="607" y="212"/>
                  </a:moveTo>
                  <a:lnTo>
                    <a:pt x="607" y="212"/>
                  </a:lnTo>
                  <a:lnTo>
                    <a:pt x="607" y="219"/>
                  </a:lnTo>
                  <a:cubicBezTo>
                    <a:pt x="607" y="233"/>
                    <a:pt x="593" y="247"/>
                    <a:pt x="579" y="247"/>
                  </a:cubicBezTo>
                  <a:cubicBezTo>
                    <a:pt x="551" y="247"/>
                    <a:pt x="551" y="247"/>
                    <a:pt x="551" y="247"/>
                  </a:cubicBezTo>
                  <a:cubicBezTo>
                    <a:pt x="494" y="488"/>
                    <a:pt x="494" y="488"/>
                    <a:pt x="494" y="488"/>
                  </a:cubicBezTo>
                  <a:cubicBezTo>
                    <a:pt x="487" y="502"/>
                    <a:pt x="480" y="509"/>
                    <a:pt x="466" y="509"/>
                  </a:cubicBezTo>
                  <a:cubicBezTo>
                    <a:pt x="459" y="509"/>
                    <a:pt x="459" y="509"/>
                    <a:pt x="459" y="509"/>
                  </a:cubicBezTo>
                  <a:cubicBezTo>
                    <a:pt x="452" y="509"/>
                    <a:pt x="452" y="509"/>
                    <a:pt x="452" y="509"/>
                  </a:cubicBezTo>
                  <a:cubicBezTo>
                    <a:pt x="141" y="509"/>
                    <a:pt x="141" y="509"/>
                    <a:pt x="141" y="509"/>
                  </a:cubicBezTo>
                  <a:cubicBezTo>
                    <a:pt x="127" y="509"/>
                    <a:pt x="120" y="502"/>
                    <a:pt x="113" y="488"/>
                  </a:cubicBezTo>
                  <a:cubicBezTo>
                    <a:pt x="56" y="247"/>
                    <a:pt x="56" y="247"/>
                    <a:pt x="56" y="247"/>
                  </a:cubicBezTo>
                  <a:cubicBezTo>
                    <a:pt x="28" y="247"/>
                    <a:pt x="28" y="247"/>
                    <a:pt x="28" y="247"/>
                  </a:cubicBezTo>
                  <a:cubicBezTo>
                    <a:pt x="14" y="247"/>
                    <a:pt x="0" y="233"/>
                    <a:pt x="0" y="219"/>
                  </a:cubicBezTo>
                  <a:cubicBezTo>
                    <a:pt x="0" y="198"/>
                    <a:pt x="14" y="191"/>
                    <a:pt x="28" y="191"/>
                  </a:cubicBezTo>
                  <a:cubicBezTo>
                    <a:pt x="141" y="191"/>
                    <a:pt x="141" y="191"/>
                    <a:pt x="141" y="191"/>
                  </a:cubicBezTo>
                  <a:cubicBezTo>
                    <a:pt x="233" y="191"/>
                    <a:pt x="233" y="191"/>
                    <a:pt x="233" y="191"/>
                  </a:cubicBezTo>
                  <a:cubicBezTo>
                    <a:pt x="353" y="191"/>
                    <a:pt x="353" y="191"/>
                    <a:pt x="353" y="191"/>
                  </a:cubicBezTo>
                  <a:cubicBezTo>
                    <a:pt x="424" y="191"/>
                    <a:pt x="424" y="191"/>
                    <a:pt x="424" y="191"/>
                  </a:cubicBezTo>
                  <a:cubicBezTo>
                    <a:pt x="466" y="191"/>
                    <a:pt x="466" y="191"/>
                    <a:pt x="466" y="191"/>
                  </a:cubicBezTo>
                  <a:cubicBezTo>
                    <a:pt x="579" y="191"/>
                    <a:pt x="579" y="191"/>
                    <a:pt x="579" y="191"/>
                  </a:cubicBezTo>
                  <a:cubicBezTo>
                    <a:pt x="593" y="191"/>
                    <a:pt x="600" y="198"/>
                    <a:pt x="607" y="212"/>
                  </a:cubicBezTo>
                  <a:close/>
                  <a:moveTo>
                    <a:pt x="219" y="276"/>
                  </a:moveTo>
                  <a:lnTo>
                    <a:pt x="219" y="276"/>
                  </a:lnTo>
                  <a:cubicBezTo>
                    <a:pt x="219" y="254"/>
                    <a:pt x="205" y="247"/>
                    <a:pt x="190" y="247"/>
                  </a:cubicBezTo>
                  <a:cubicBezTo>
                    <a:pt x="176" y="247"/>
                    <a:pt x="162" y="254"/>
                    <a:pt x="162" y="276"/>
                  </a:cubicBezTo>
                  <a:cubicBezTo>
                    <a:pt x="162" y="424"/>
                    <a:pt x="162" y="424"/>
                    <a:pt x="162" y="424"/>
                  </a:cubicBezTo>
                  <a:cubicBezTo>
                    <a:pt x="162" y="438"/>
                    <a:pt x="176" y="452"/>
                    <a:pt x="190" y="452"/>
                  </a:cubicBezTo>
                  <a:cubicBezTo>
                    <a:pt x="205" y="452"/>
                    <a:pt x="219" y="438"/>
                    <a:pt x="219" y="424"/>
                  </a:cubicBezTo>
                  <a:lnTo>
                    <a:pt x="219" y="276"/>
                  </a:lnTo>
                  <a:close/>
                  <a:moveTo>
                    <a:pt x="332" y="276"/>
                  </a:moveTo>
                  <a:lnTo>
                    <a:pt x="332" y="276"/>
                  </a:lnTo>
                  <a:cubicBezTo>
                    <a:pt x="332" y="254"/>
                    <a:pt x="318" y="247"/>
                    <a:pt x="304" y="247"/>
                  </a:cubicBezTo>
                  <a:cubicBezTo>
                    <a:pt x="290" y="247"/>
                    <a:pt x="275" y="254"/>
                    <a:pt x="275" y="276"/>
                  </a:cubicBezTo>
                  <a:cubicBezTo>
                    <a:pt x="275" y="424"/>
                    <a:pt x="275" y="424"/>
                    <a:pt x="275" y="424"/>
                  </a:cubicBezTo>
                  <a:cubicBezTo>
                    <a:pt x="275" y="438"/>
                    <a:pt x="290" y="452"/>
                    <a:pt x="304" y="452"/>
                  </a:cubicBezTo>
                  <a:cubicBezTo>
                    <a:pt x="318" y="452"/>
                    <a:pt x="332" y="438"/>
                    <a:pt x="332" y="424"/>
                  </a:cubicBezTo>
                  <a:lnTo>
                    <a:pt x="332" y="276"/>
                  </a:lnTo>
                  <a:close/>
                  <a:moveTo>
                    <a:pt x="445" y="276"/>
                  </a:moveTo>
                  <a:lnTo>
                    <a:pt x="445" y="276"/>
                  </a:lnTo>
                  <a:cubicBezTo>
                    <a:pt x="445" y="254"/>
                    <a:pt x="431" y="247"/>
                    <a:pt x="417" y="247"/>
                  </a:cubicBezTo>
                  <a:cubicBezTo>
                    <a:pt x="403" y="247"/>
                    <a:pt x="388" y="254"/>
                    <a:pt x="388" y="276"/>
                  </a:cubicBezTo>
                  <a:cubicBezTo>
                    <a:pt x="388" y="424"/>
                    <a:pt x="388" y="424"/>
                    <a:pt x="388" y="424"/>
                  </a:cubicBezTo>
                  <a:cubicBezTo>
                    <a:pt x="388" y="438"/>
                    <a:pt x="403" y="452"/>
                    <a:pt x="417" y="452"/>
                  </a:cubicBezTo>
                  <a:cubicBezTo>
                    <a:pt x="431" y="452"/>
                    <a:pt x="445" y="438"/>
                    <a:pt x="445" y="424"/>
                  </a:cubicBezTo>
                  <a:lnTo>
                    <a:pt x="445" y="276"/>
                  </a:lnTo>
                  <a:close/>
                  <a:moveTo>
                    <a:pt x="339" y="42"/>
                  </a:moveTo>
                  <a:lnTo>
                    <a:pt x="339" y="42"/>
                  </a:lnTo>
                  <a:cubicBezTo>
                    <a:pt x="332" y="35"/>
                    <a:pt x="332" y="35"/>
                    <a:pt x="332" y="28"/>
                  </a:cubicBezTo>
                  <a:cubicBezTo>
                    <a:pt x="332" y="14"/>
                    <a:pt x="346" y="0"/>
                    <a:pt x="360" y="0"/>
                  </a:cubicBezTo>
                  <a:cubicBezTo>
                    <a:pt x="374" y="0"/>
                    <a:pt x="381" y="7"/>
                    <a:pt x="388" y="14"/>
                  </a:cubicBezTo>
                  <a:cubicBezTo>
                    <a:pt x="459" y="163"/>
                    <a:pt x="459" y="163"/>
                    <a:pt x="459" y="163"/>
                  </a:cubicBezTo>
                  <a:cubicBezTo>
                    <a:pt x="395" y="163"/>
                    <a:pt x="395" y="163"/>
                    <a:pt x="395" y="163"/>
                  </a:cubicBezTo>
                  <a:lnTo>
                    <a:pt x="339" y="42"/>
                  </a:lnTo>
                  <a:close/>
                  <a:moveTo>
                    <a:pt x="268" y="42"/>
                  </a:moveTo>
                  <a:lnTo>
                    <a:pt x="268" y="42"/>
                  </a:lnTo>
                  <a:cubicBezTo>
                    <a:pt x="212" y="163"/>
                    <a:pt x="212" y="163"/>
                    <a:pt x="212" y="163"/>
                  </a:cubicBezTo>
                  <a:cubicBezTo>
                    <a:pt x="148" y="163"/>
                    <a:pt x="148" y="163"/>
                    <a:pt x="148" y="163"/>
                  </a:cubicBezTo>
                  <a:cubicBezTo>
                    <a:pt x="219" y="14"/>
                    <a:pt x="219" y="14"/>
                    <a:pt x="219" y="14"/>
                  </a:cubicBezTo>
                  <a:cubicBezTo>
                    <a:pt x="226" y="7"/>
                    <a:pt x="233" y="0"/>
                    <a:pt x="247" y="0"/>
                  </a:cubicBezTo>
                  <a:cubicBezTo>
                    <a:pt x="261" y="0"/>
                    <a:pt x="275" y="14"/>
                    <a:pt x="275" y="28"/>
                  </a:cubicBezTo>
                  <a:cubicBezTo>
                    <a:pt x="275" y="35"/>
                    <a:pt x="275" y="35"/>
                    <a:pt x="268" y="42"/>
                  </a:cubicBezTo>
                  <a:close/>
                </a:path>
              </a:pathLst>
            </a:custGeom>
            <a:solidFill>
              <a:schemeClr val="accent1"/>
            </a:solidFill>
            <a:ln>
              <a:noFill/>
            </a:ln>
            <a:effectLst/>
          </p:spPr>
          <p:txBody>
            <a:bodyPr wrap="none" anchor="ctr"/>
            <a:lstStyle/>
            <a:p>
              <a:endParaRPr lang="es-ES_tradnl"/>
            </a:p>
          </p:txBody>
        </p:sp>
        <p:sp>
          <p:nvSpPr>
            <p:cNvPr id="57" name="Freeform 12">
              <a:extLst>
                <a:ext uri="{FF2B5EF4-FFF2-40B4-BE49-F238E27FC236}">
                  <a16:creationId xmlns:a16="http://schemas.microsoft.com/office/drawing/2014/main" id="{9B23B7A7-0E66-FB4E-90F0-32B13C7E090C}"/>
                </a:ext>
              </a:extLst>
            </p:cNvPr>
            <p:cNvSpPr>
              <a:spLocks/>
            </p:cNvSpPr>
            <p:nvPr/>
          </p:nvSpPr>
          <p:spPr bwMode="auto">
            <a:xfrm>
              <a:off x="1820797" y="2622955"/>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58" name="Freeform 105">
              <a:extLst>
                <a:ext uri="{FF2B5EF4-FFF2-40B4-BE49-F238E27FC236}">
                  <a16:creationId xmlns:a16="http://schemas.microsoft.com/office/drawing/2014/main" id="{43A1F6EB-50CB-734E-8DA0-E6D79AEC73AE}"/>
                </a:ext>
              </a:extLst>
            </p:cNvPr>
            <p:cNvSpPr>
              <a:spLocks noEditPoints="1"/>
            </p:cNvSpPr>
            <p:nvPr/>
          </p:nvSpPr>
          <p:spPr bwMode="auto">
            <a:xfrm>
              <a:off x="3747495" y="2446537"/>
              <a:ext cx="1305271" cy="576000"/>
            </a:xfrm>
            <a:custGeom>
              <a:avLst/>
              <a:gdLst>
                <a:gd name="T0" fmla="*/ 0 w 71"/>
                <a:gd name="T1" fmla="*/ 46 h 71"/>
                <a:gd name="T2" fmla="*/ 9 w 71"/>
                <a:gd name="T3" fmla="*/ 31 h 71"/>
                <a:gd name="T4" fmla="*/ 4 w 71"/>
                <a:gd name="T5" fmla="*/ 32 h 71"/>
                <a:gd name="T6" fmla="*/ 7 w 71"/>
                <a:gd name="T7" fmla="*/ 25 h 71"/>
                <a:gd name="T8" fmla="*/ 6 w 71"/>
                <a:gd name="T9" fmla="*/ 42 h 71"/>
                <a:gd name="T10" fmla="*/ 11 w 71"/>
                <a:gd name="T11" fmla="*/ 39 h 71"/>
                <a:gd name="T12" fmla="*/ 15 w 71"/>
                <a:gd name="T13" fmla="*/ 46 h 71"/>
                <a:gd name="T14" fmla="*/ 0 w 71"/>
                <a:gd name="T15" fmla="*/ 69 h 71"/>
                <a:gd name="T16" fmla="*/ 7 w 71"/>
                <a:gd name="T17" fmla="*/ 67 h 71"/>
                <a:gd name="T18" fmla="*/ 5 w 71"/>
                <a:gd name="T19" fmla="*/ 62 h 71"/>
                <a:gd name="T20" fmla="*/ 9 w 71"/>
                <a:gd name="T21" fmla="*/ 55 h 71"/>
                <a:gd name="T22" fmla="*/ 5 w 71"/>
                <a:gd name="T23" fmla="*/ 55 h 71"/>
                <a:gd name="T24" fmla="*/ 1 w 71"/>
                <a:gd name="T25" fmla="*/ 57 h 71"/>
                <a:gd name="T26" fmla="*/ 14 w 71"/>
                <a:gd name="T27" fmla="*/ 51 h 71"/>
                <a:gd name="T28" fmla="*/ 10 w 71"/>
                <a:gd name="T29" fmla="*/ 59 h 71"/>
                <a:gd name="T30" fmla="*/ 7 w 71"/>
                <a:gd name="T31" fmla="*/ 71 h 71"/>
                <a:gd name="T32" fmla="*/ 1 w 71"/>
                <a:gd name="T33" fmla="*/ 20 h 71"/>
                <a:gd name="T34" fmla="*/ 6 w 71"/>
                <a:gd name="T35" fmla="*/ 16 h 71"/>
                <a:gd name="T36" fmla="*/ 6 w 71"/>
                <a:gd name="T37" fmla="*/ 6 h 71"/>
                <a:gd name="T38" fmla="*/ 4 w 71"/>
                <a:gd name="T39" fmla="*/ 8 h 71"/>
                <a:gd name="T40" fmla="*/ 6 w 71"/>
                <a:gd name="T41" fmla="*/ 0 h 71"/>
                <a:gd name="T42" fmla="*/ 11 w 71"/>
                <a:gd name="T43" fmla="*/ 16 h 71"/>
                <a:gd name="T44" fmla="*/ 15 w 71"/>
                <a:gd name="T45" fmla="*/ 20 h 71"/>
                <a:gd name="T46" fmla="*/ 70 w 71"/>
                <a:gd name="T47" fmla="*/ 20 h 71"/>
                <a:gd name="T48" fmla="*/ 20 w 71"/>
                <a:gd name="T49" fmla="*/ 19 h 71"/>
                <a:gd name="T50" fmla="*/ 21 w 71"/>
                <a:gd name="T51" fmla="*/ 10 h 71"/>
                <a:gd name="T52" fmla="*/ 71 w 71"/>
                <a:gd name="T53" fmla="*/ 11 h 71"/>
                <a:gd name="T54" fmla="*/ 71 w 71"/>
                <a:gd name="T55" fmla="*/ 39 h 71"/>
                <a:gd name="T56" fmla="*/ 21 w 71"/>
                <a:gd name="T57" fmla="*/ 40 h 71"/>
                <a:gd name="T58" fmla="*/ 20 w 71"/>
                <a:gd name="T59" fmla="*/ 31 h 71"/>
                <a:gd name="T60" fmla="*/ 70 w 71"/>
                <a:gd name="T61" fmla="*/ 30 h 71"/>
                <a:gd name="T62" fmla="*/ 71 w 71"/>
                <a:gd name="T63" fmla="*/ 39 h 71"/>
                <a:gd name="T64" fmla="*/ 70 w 71"/>
                <a:gd name="T65" fmla="*/ 61 h 71"/>
                <a:gd name="T66" fmla="*/ 20 w 71"/>
                <a:gd name="T67" fmla="*/ 60 h 71"/>
                <a:gd name="T68" fmla="*/ 21 w 71"/>
                <a:gd name="T69" fmla="*/ 51 h 71"/>
                <a:gd name="T70" fmla="*/ 71 w 71"/>
                <a:gd name="T71" fmla="*/ 52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1">
                  <a:moveTo>
                    <a:pt x="15" y="46"/>
                  </a:moveTo>
                  <a:cubicBezTo>
                    <a:pt x="0" y="46"/>
                    <a:pt x="0" y="46"/>
                    <a:pt x="0" y="46"/>
                  </a:cubicBezTo>
                  <a:cubicBezTo>
                    <a:pt x="0" y="45"/>
                    <a:pt x="0" y="44"/>
                    <a:pt x="0" y="43"/>
                  </a:cubicBezTo>
                  <a:cubicBezTo>
                    <a:pt x="0" y="36"/>
                    <a:pt x="9" y="35"/>
                    <a:pt x="9" y="31"/>
                  </a:cubicBezTo>
                  <a:cubicBezTo>
                    <a:pt x="9" y="30"/>
                    <a:pt x="8" y="29"/>
                    <a:pt x="7" y="29"/>
                  </a:cubicBezTo>
                  <a:cubicBezTo>
                    <a:pt x="6" y="29"/>
                    <a:pt x="4" y="31"/>
                    <a:pt x="4" y="32"/>
                  </a:cubicBezTo>
                  <a:cubicBezTo>
                    <a:pt x="0" y="29"/>
                    <a:pt x="0" y="29"/>
                    <a:pt x="0" y="29"/>
                  </a:cubicBezTo>
                  <a:cubicBezTo>
                    <a:pt x="2" y="27"/>
                    <a:pt x="4" y="25"/>
                    <a:pt x="7" y="25"/>
                  </a:cubicBezTo>
                  <a:cubicBezTo>
                    <a:pt x="11" y="25"/>
                    <a:pt x="14" y="27"/>
                    <a:pt x="14" y="31"/>
                  </a:cubicBezTo>
                  <a:cubicBezTo>
                    <a:pt x="14" y="37"/>
                    <a:pt x="6" y="38"/>
                    <a:pt x="6" y="42"/>
                  </a:cubicBezTo>
                  <a:cubicBezTo>
                    <a:pt x="11" y="42"/>
                    <a:pt x="11" y="42"/>
                    <a:pt x="11" y="42"/>
                  </a:cubicBezTo>
                  <a:cubicBezTo>
                    <a:pt x="11" y="39"/>
                    <a:pt x="11" y="39"/>
                    <a:pt x="11" y="39"/>
                  </a:cubicBezTo>
                  <a:cubicBezTo>
                    <a:pt x="15" y="39"/>
                    <a:pt x="15" y="39"/>
                    <a:pt x="15" y="39"/>
                  </a:cubicBezTo>
                  <a:lnTo>
                    <a:pt x="15" y="46"/>
                  </a:lnTo>
                  <a:close/>
                  <a:moveTo>
                    <a:pt x="7" y="71"/>
                  </a:moveTo>
                  <a:cubicBezTo>
                    <a:pt x="5" y="71"/>
                    <a:pt x="2" y="70"/>
                    <a:pt x="0" y="69"/>
                  </a:cubicBezTo>
                  <a:cubicBezTo>
                    <a:pt x="3" y="65"/>
                    <a:pt x="3" y="65"/>
                    <a:pt x="3" y="65"/>
                  </a:cubicBezTo>
                  <a:cubicBezTo>
                    <a:pt x="4" y="66"/>
                    <a:pt x="5" y="67"/>
                    <a:pt x="7" y="67"/>
                  </a:cubicBezTo>
                  <a:cubicBezTo>
                    <a:pt x="8" y="67"/>
                    <a:pt x="10" y="66"/>
                    <a:pt x="10" y="65"/>
                  </a:cubicBezTo>
                  <a:cubicBezTo>
                    <a:pt x="10" y="62"/>
                    <a:pt x="7" y="62"/>
                    <a:pt x="5" y="62"/>
                  </a:cubicBezTo>
                  <a:cubicBezTo>
                    <a:pt x="4" y="60"/>
                    <a:pt x="4" y="60"/>
                    <a:pt x="4" y="60"/>
                  </a:cubicBezTo>
                  <a:cubicBezTo>
                    <a:pt x="6" y="58"/>
                    <a:pt x="7" y="56"/>
                    <a:pt x="9" y="55"/>
                  </a:cubicBezTo>
                  <a:cubicBezTo>
                    <a:pt x="9" y="55"/>
                    <a:pt x="9" y="55"/>
                    <a:pt x="9" y="55"/>
                  </a:cubicBezTo>
                  <a:cubicBezTo>
                    <a:pt x="8" y="55"/>
                    <a:pt x="6" y="55"/>
                    <a:pt x="5" y="55"/>
                  </a:cubicBezTo>
                  <a:cubicBezTo>
                    <a:pt x="5" y="57"/>
                    <a:pt x="5" y="57"/>
                    <a:pt x="5" y="57"/>
                  </a:cubicBezTo>
                  <a:cubicBezTo>
                    <a:pt x="1" y="57"/>
                    <a:pt x="1" y="57"/>
                    <a:pt x="1" y="57"/>
                  </a:cubicBezTo>
                  <a:cubicBezTo>
                    <a:pt x="1" y="51"/>
                    <a:pt x="1" y="51"/>
                    <a:pt x="1" y="51"/>
                  </a:cubicBezTo>
                  <a:cubicBezTo>
                    <a:pt x="14" y="51"/>
                    <a:pt x="14" y="51"/>
                    <a:pt x="14" y="51"/>
                  </a:cubicBezTo>
                  <a:cubicBezTo>
                    <a:pt x="14" y="54"/>
                    <a:pt x="14" y="54"/>
                    <a:pt x="14" y="54"/>
                  </a:cubicBezTo>
                  <a:cubicBezTo>
                    <a:pt x="10" y="59"/>
                    <a:pt x="10" y="59"/>
                    <a:pt x="10" y="59"/>
                  </a:cubicBezTo>
                  <a:cubicBezTo>
                    <a:pt x="13" y="60"/>
                    <a:pt x="15" y="62"/>
                    <a:pt x="15" y="64"/>
                  </a:cubicBezTo>
                  <a:cubicBezTo>
                    <a:pt x="15" y="69"/>
                    <a:pt x="11" y="71"/>
                    <a:pt x="7" y="71"/>
                  </a:cubicBezTo>
                  <a:close/>
                  <a:moveTo>
                    <a:pt x="15" y="20"/>
                  </a:moveTo>
                  <a:cubicBezTo>
                    <a:pt x="1" y="20"/>
                    <a:pt x="1" y="20"/>
                    <a:pt x="1" y="20"/>
                  </a:cubicBezTo>
                  <a:cubicBezTo>
                    <a:pt x="1" y="16"/>
                    <a:pt x="1" y="16"/>
                    <a:pt x="1" y="16"/>
                  </a:cubicBezTo>
                  <a:cubicBezTo>
                    <a:pt x="6" y="16"/>
                    <a:pt x="6" y="16"/>
                    <a:pt x="6" y="16"/>
                  </a:cubicBezTo>
                  <a:cubicBezTo>
                    <a:pt x="6" y="13"/>
                    <a:pt x="6" y="9"/>
                    <a:pt x="6" y="6"/>
                  </a:cubicBezTo>
                  <a:cubicBezTo>
                    <a:pt x="6" y="6"/>
                    <a:pt x="6" y="6"/>
                    <a:pt x="6" y="6"/>
                  </a:cubicBezTo>
                  <a:cubicBezTo>
                    <a:pt x="6" y="6"/>
                    <a:pt x="6" y="6"/>
                    <a:pt x="6" y="6"/>
                  </a:cubicBezTo>
                  <a:cubicBezTo>
                    <a:pt x="5" y="7"/>
                    <a:pt x="4" y="7"/>
                    <a:pt x="4" y="8"/>
                  </a:cubicBezTo>
                  <a:cubicBezTo>
                    <a:pt x="1" y="5"/>
                    <a:pt x="1" y="5"/>
                    <a:pt x="1" y="5"/>
                  </a:cubicBezTo>
                  <a:cubicBezTo>
                    <a:pt x="6" y="0"/>
                    <a:pt x="6" y="0"/>
                    <a:pt x="6" y="0"/>
                  </a:cubicBezTo>
                  <a:cubicBezTo>
                    <a:pt x="11" y="0"/>
                    <a:pt x="11" y="0"/>
                    <a:pt x="11" y="0"/>
                  </a:cubicBezTo>
                  <a:cubicBezTo>
                    <a:pt x="11" y="16"/>
                    <a:pt x="11" y="16"/>
                    <a:pt x="11" y="16"/>
                  </a:cubicBezTo>
                  <a:cubicBezTo>
                    <a:pt x="15" y="16"/>
                    <a:pt x="15" y="16"/>
                    <a:pt x="15" y="16"/>
                  </a:cubicBezTo>
                  <a:lnTo>
                    <a:pt x="15" y="20"/>
                  </a:lnTo>
                  <a:close/>
                  <a:moveTo>
                    <a:pt x="71" y="19"/>
                  </a:moveTo>
                  <a:cubicBezTo>
                    <a:pt x="71" y="19"/>
                    <a:pt x="71" y="20"/>
                    <a:pt x="70" y="20"/>
                  </a:cubicBezTo>
                  <a:cubicBezTo>
                    <a:pt x="21" y="20"/>
                    <a:pt x="21" y="20"/>
                    <a:pt x="21" y="20"/>
                  </a:cubicBezTo>
                  <a:cubicBezTo>
                    <a:pt x="21" y="20"/>
                    <a:pt x="20" y="19"/>
                    <a:pt x="20" y="19"/>
                  </a:cubicBezTo>
                  <a:cubicBezTo>
                    <a:pt x="20" y="11"/>
                    <a:pt x="20" y="11"/>
                    <a:pt x="20" y="11"/>
                  </a:cubicBezTo>
                  <a:cubicBezTo>
                    <a:pt x="20" y="10"/>
                    <a:pt x="21" y="10"/>
                    <a:pt x="21" y="10"/>
                  </a:cubicBezTo>
                  <a:cubicBezTo>
                    <a:pt x="70" y="10"/>
                    <a:pt x="70" y="10"/>
                    <a:pt x="70" y="10"/>
                  </a:cubicBezTo>
                  <a:cubicBezTo>
                    <a:pt x="71" y="10"/>
                    <a:pt x="71" y="10"/>
                    <a:pt x="71" y="11"/>
                  </a:cubicBezTo>
                  <a:lnTo>
                    <a:pt x="71" y="19"/>
                  </a:lnTo>
                  <a:close/>
                  <a:moveTo>
                    <a:pt x="71" y="39"/>
                  </a:moveTo>
                  <a:cubicBezTo>
                    <a:pt x="71" y="40"/>
                    <a:pt x="71" y="40"/>
                    <a:pt x="70" y="40"/>
                  </a:cubicBezTo>
                  <a:cubicBezTo>
                    <a:pt x="21" y="40"/>
                    <a:pt x="21" y="40"/>
                    <a:pt x="21" y="40"/>
                  </a:cubicBezTo>
                  <a:cubicBezTo>
                    <a:pt x="21" y="40"/>
                    <a:pt x="20" y="40"/>
                    <a:pt x="20" y="39"/>
                  </a:cubicBezTo>
                  <a:cubicBezTo>
                    <a:pt x="20" y="31"/>
                    <a:pt x="20" y="31"/>
                    <a:pt x="20" y="31"/>
                  </a:cubicBezTo>
                  <a:cubicBezTo>
                    <a:pt x="20" y="31"/>
                    <a:pt x="21" y="30"/>
                    <a:pt x="21" y="30"/>
                  </a:cubicBezTo>
                  <a:cubicBezTo>
                    <a:pt x="70" y="30"/>
                    <a:pt x="70" y="30"/>
                    <a:pt x="70" y="30"/>
                  </a:cubicBezTo>
                  <a:cubicBezTo>
                    <a:pt x="71" y="30"/>
                    <a:pt x="71" y="31"/>
                    <a:pt x="71" y="31"/>
                  </a:cubicBezTo>
                  <a:lnTo>
                    <a:pt x="71" y="39"/>
                  </a:lnTo>
                  <a:close/>
                  <a:moveTo>
                    <a:pt x="71" y="60"/>
                  </a:moveTo>
                  <a:cubicBezTo>
                    <a:pt x="71" y="60"/>
                    <a:pt x="71" y="61"/>
                    <a:pt x="70" y="61"/>
                  </a:cubicBezTo>
                  <a:cubicBezTo>
                    <a:pt x="21" y="61"/>
                    <a:pt x="21" y="61"/>
                    <a:pt x="21" y="61"/>
                  </a:cubicBezTo>
                  <a:cubicBezTo>
                    <a:pt x="21" y="61"/>
                    <a:pt x="20" y="60"/>
                    <a:pt x="20" y="60"/>
                  </a:cubicBezTo>
                  <a:cubicBezTo>
                    <a:pt x="20" y="52"/>
                    <a:pt x="20" y="52"/>
                    <a:pt x="20" y="52"/>
                  </a:cubicBezTo>
                  <a:cubicBezTo>
                    <a:pt x="20" y="51"/>
                    <a:pt x="21" y="51"/>
                    <a:pt x="21" y="51"/>
                  </a:cubicBezTo>
                  <a:cubicBezTo>
                    <a:pt x="70" y="51"/>
                    <a:pt x="70" y="51"/>
                    <a:pt x="70" y="51"/>
                  </a:cubicBezTo>
                  <a:cubicBezTo>
                    <a:pt x="71" y="51"/>
                    <a:pt x="71" y="51"/>
                    <a:pt x="71" y="52"/>
                  </a:cubicBezTo>
                  <a:lnTo>
                    <a:pt x="71" y="60"/>
                  </a:lnTo>
                  <a:close/>
                </a:path>
              </a:pathLst>
            </a:custGeom>
            <a:solidFill>
              <a:schemeClr val="accent1"/>
            </a:solidFill>
            <a:ln>
              <a:noFill/>
            </a:ln>
          </p:spPr>
          <p:txBody>
            <a:bodyPr/>
            <a:lstStyle/>
            <a:p>
              <a:endParaRPr lang="es-ES_tradnl"/>
            </a:p>
          </p:txBody>
        </p:sp>
        <p:sp>
          <p:nvSpPr>
            <p:cNvPr id="59" name="Freeform 21">
              <a:extLst>
                <a:ext uri="{FF2B5EF4-FFF2-40B4-BE49-F238E27FC236}">
                  <a16:creationId xmlns:a16="http://schemas.microsoft.com/office/drawing/2014/main" id="{F72796DF-558C-AB49-9B4E-138C9F4F84EB}"/>
                </a:ext>
              </a:extLst>
            </p:cNvPr>
            <p:cNvSpPr>
              <a:spLocks noEditPoints="1"/>
            </p:cNvSpPr>
            <p:nvPr/>
          </p:nvSpPr>
          <p:spPr bwMode="auto">
            <a:xfrm flipH="1">
              <a:off x="9403943" y="2418019"/>
              <a:ext cx="894307" cy="443972"/>
            </a:xfrm>
            <a:custGeom>
              <a:avLst/>
              <a:gdLst>
                <a:gd name="T0" fmla="*/ 69 w 69"/>
                <a:gd name="T1" fmla="*/ 43 h 56"/>
                <a:gd name="T2" fmla="*/ 64 w 69"/>
                <a:gd name="T3" fmla="*/ 46 h 56"/>
                <a:gd name="T4" fmla="*/ 54 w 69"/>
                <a:gd name="T5" fmla="*/ 56 h 56"/>
                <a:gd name="T6" fmla="*/ 44 w 69"/>
                <a:gd name="T7" fmla="*/ 46 h 56"/>
                <a:gd name="T8" fmla="*/ 28 w 69"/>
                <a:gd name="T9" fmla="*/ 46 h 56"/>
                <a:gd name="T10" fmla="*/ 18 w 69"/>
                <a:gd name="T11" fmla="*/ 56 h 56"/>
                <a:gd name="T12" fmla="*/ 8 w 69"/>
                <a:gd name="T13" fmla="*/ 46 h 56"/>
                <a:gd name="T14" fmla="*/ 5 w 69"/>
                <a:gd name="T15" fmla="*/ 46 h 56"/>
                <a:gd name="T16" fmla="*/ 0 w 69"/>
                <a:gd name="T17" fmla="*/ 43 h 56"/>
                <a:gd name="T18" fmla="*/ 3 w 69"/>
                <a:gd name="T19" fmla="*/ 41 h 56"/>
                <a:gd name="T20" fmla="*/ 3 w 69"/>
                <a:gd name="T21" fmla="*/ 28 h 56"/>
                <a:gd name="T22" fmla="*/ 4 w 69"/>
                <a:gd name="T23" fmla="*/ 20 h 56"/>
                <a:gd name="T24" fmla="*/ 12 w 69"/>
                <a:gd name="T25" fmla="*/ 12 h 56"/>
                <a:gd name="T26" fmla="*/ 17 w 69"/>
                <a:gd name="T27" fmla="*/ 10 h 56"/>
                <a:gd name="T28" fmla="*/ 23 w 69"/>
                <a:gd name="T29" fmla="*/ 10 h 56"/>
                <a:gd name="T30" fmla="*/ 23 w 69"/>
                <a:gd name="T31" fmla="*/ 2 h 56"/>
                <a:gd name="T32" fmla="*/ 26 w 69"/>
                <a:gd name="T33" fmla="*/ 0 h 56"/>
                <a:gd name="T34" fmla="*/ 67 w 69"/>
                <a:gd name="T35" fmla="*/ 0 h 56"/>
                <a:gd name="T36" fmla="*/ 69 w 69"/>
                <a:gd name="T37" fmla="*/ 2 h 56"/>
                <a:gd name="T38" fmla="*/ 69 w 69"/>
                <a:gd name="T39" fmla="*/ 43 h 56"/>
                <a:gd name="T40" fmla="*/ 23 w 69"/>
                <a:gd name="T41" fmla="*/ 25 h 56"/>
                <a:gd name="T42" fmla="*/ 23 w 69"/>
                <a:gd name="T43" fmla="*/ 15 h 56"/>
                <a:gd name="T44" fmla="*/ 17 w 69"/>
                <a:gd name="T45" fmla="*/ 15 h 56"/>
                <a:gd name="T46" fmla="*/ 16 w 69"/>
                <a:gd name="T47" fmla="*/ 15 h 56"/>
                <a:gd name="T48" fmla="*/ 8 w 69"/>
                <a:gd name="T49" fmla="*/ 23 h 56"/>
                <a:gd name="T50" fmla="*/ 8 w 69"/>
                <a:gd name="T51" fmla="*/ 24 h 56"/>
                <a:gd name="T52" fmla="*/ 8 w 69"/>
                <a:gd name="T53" fmla="*/ 25 h 56"/>
                <a:gd name="T54" fmla="*/ 23 w 69"/>
                <a:gd name="T55" fmla="*/ 25 h 56"/>
                <a:gd name="T56" fmla="*/ 18 w 69"/>
                <a:gd name="T57" fmla="*/ 41 h 56"/>
                <a:gd name="T58" fmla="*/ 13 w 69"/>
                <a:gd name="T59" fmla="*/ 46 h 56"/>
                <a:gd name="T60" fmla="*/ 18 w 69"/>
                <a:gd name="T61" fmla="*/ 51 h 56"/>
                <a:gd name="T62" fmla="*/ 23 w 69"/>
                <a:gd name="T63" fmla="*/ 46 h 56"/>
                <a:gd name="T64" fmla="*/ 18 w 69"/>
                <a:gd name="T65" fmla="*/ 41 h 56"/>
                <a:gd name="T66" fmla="*/ 54 w 69"/>
                <a:gd name="T67" fmla="*/ 41 h 56"/>
                <a:gd name="T68" fmla="*/ 49 w 69"/>
                <a:gd name="T69" fmla="*/ 46 h 56"/>
                <a:gd name="T70" fmla="*/ 54 w 69"/>
                <a:gd name="T71" fmla="*/ 51 h 56"/>
                <a:gd name="T72" fmla="*/ 59 w 69"/>
                <a:gd name="T73" fmla="*/ 46 h 56"/>
                <a:gd name="T74" fmla="*/ 54 w 69"/>
                <a:gd name="T75" fmla="*/ 41 h 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9" h="56">
                  <a:moveTo>
                    <a:pt x="69" y="43"/>
                  </a:moveTo>
                  <a:cubicBezTo>
                    <a:pt x="69" y="46"/>
                    <a:pt x="66" y="46"/>
                    <a:pt x="64" y="46"/>
                  </a:cubicBezTo>
                  <a:cubicBezTo>
                    <a:pt x="64" y="52"/>
                    <a:pt x="60" y="56"/>
                    <a:pt x="54" y="56"/>
                  </a:cubicBezTo>
                  <a:cubicBezTo>
                    <a:pt x="48" y="56"/>
                    <a:pt x="44" y="52"/>
                    <a:pt x="44" y="46"/>
                  </a:cubicBezTo>
                  <a:cubicBezTo>
                    <a:pt x="28" y="46"/>
                    <a:pt x="28" y="46"/>
                    <a:pt x="28" y="46"/>
                  </a:cubicBezTo>
                  <a:cubicBezTo>
                    <a:pt x="28" y="52"/>
                    <a:pt x="24" y="56"/>
                    <a:pt x="18" y="56"/>
                  </a:cubicBezTo>
                  <a:cubicBezTo>
                    <a:pt x="12" y="56"/>
                    <a:pt x="8" y="52"/>
                    <a:pt x="8" y="46"/>
                  </a:cubicBezTo>
                  <a:cubicBezTo>
                    <a:pt x="5" y="46"/>
                    <a:pt x="5" y="46"/>
                    <a:pt x="5" y="46"/>
                  </a:cubicBezTo>
                  <a:cubicBezTo>
                    <a:pt x="3" y="46"/>
                    <a:pt x="0" y="46"/>
                    <a:pt x="0" y="43"/>
                  </a:cubicBezTo>
                  <a:cubicBezTo>
                    <a:pt x="0" y="42"/>
                    <a:pt x="1" y="41"/>
                    <a:pt x="3" y="41"/>
                  </a:cubicBezTo>
                  <a:cubicBezTo>
                    <a:pt x="3" y="28"/>
                    <a:pt x="3" y="28"/>
                    <a:pt x="3" y="28"/>
                  </a:cubicBezTo>
                  <a:cubicBezTo>
                    <a:pt x="3" y="25"/>
                    <a:pt x="2" y="22"/>
                    <a:pt x="4" y="20"/>
                  </a:cubicBezTo>
                  <a:cubicBezTo>
                    <a:pt x="12" y="12"/>
                    <a:pt x="12" y="12"/>
                    <a:pt x="12" y="12"/>
                  </a:cubicBezTo>
                  <a:cubicBezTo>
                    <a:pt x="13" y="11"/>
                    <a:pt x="15" y="10"/>
                    <a:pt x="17" y="10"/>
                  </a:cubicBezTo>
                  <a:cubicBezTo>
                    <a:pt x="23" y="10"/>
                    <a:pt x="23" y="10"/>
                    <a:pt x="23" y="10"/>
                  </a:cubicBezTo>
                  <a:cubicBezTo>
                    <a:pt x="23" y="2"/>
                    <a:pt x="23" y="2"/>
                    <a:pt x="23" y="2"/>
                  </a:cubicBezTo>
                  <a:cubicBezTo>
                    <a:pt x="23" y="1"/>
                    <a:pt x="24" y="0"/>
                    <a:pt x="26" y="0"/>
                  </a:cubicBezTo>
                  <a:cubicBezTo>
                    <a:pt x="67" y="0"/>
                    <a:pt x="67" y="0"/>
                    <a:pt x="67" y="0"/>
                  </a:cubicBezTo>
                  <a:cubicBezTo>
                    <a:pt x="68" y="0"/>
                    <a:pt x="69" y="1"/>
                    <a:pt x="69" y="2"/>
                  </a:cubicBezTo>
                  <a:lnTo>
                    <a:pt x="69" y="43"/>
                  </a:lnTo>
                  <a:close/>
                  <a:moveTo>
                    <a:pt x="23" y="25"/>
                  </a:moveTo>
                  <a:cubicBezTo>
                    <a:pt x="23" y="15"/>
                    <a:pt x="23" y="15"/>
                    <a:pt x="23" y="15"/>
                  </a:cubicBezTo>
                  <a:cubicBezTo>
                    <a:pt x="17" y="15"/>
                    <a:pt x="17" y="15"/>
                    <a:pt x="17" y="15"/>
                  </a:cubicBezTo>
                  <a:cubicBezTo>
                    <a:pt x="17" y="15"/>
                    <a:pt x="16" y="15"/>
                    <a:pt x="16" y="15"/>
                  </a:cubicBezTo>
                  <a:cubicBezTo>
                    <a:pt x="8" y="23"/>
                    <a:pt x="8" y="23"/>
                    <a:pt x="8" y="23"/>
                  </a:cubicBezTo>
                  <a:cubicBezTo>
                    <a:pt x="8" y="23"/>
                    <a:pt x="8" y="24"/>
                    <a:pt x="8" y="24"/>
                  </a:cubicBezTo>
                  <a:cubicBezTo>
                    <a:pt x="8" y="25"/>
                    <a:pt x="8" y="25"/>
                    <a:pt x="8" y="25"/>
                  </a:cubicBezTo>
                  <a:lnTo>
                    <a:pt x="23" y="25"/>
                  </a:lnTo>
                  <a:close/>
                  <a:moveTo>
                    <a:pt x="18" y="41"/>
                  </a:moveTo>
                  <a:cubicBezTo>
                    <a:pt x="15" y="41"/>
                    <a:pt x="13" y="43"/>
                    <a:pt x="13" y="46"/>
                  </a:cubicBezTo>
                  <a:cubicBezTo>
                    <a:pt x="13" y="49"/>
                    <a:pt x="15" y="51"/>
                    <a:pt x="18" y="51"/>
                  </a:cubicBezTo>
                  <a:cubicBezTo>
                    <a:pt x="21" y="51"/>
                    <a:pt x="23" y="49"/>
                    <a:pt x="23" y="46"/>
                  </a:cubicBezTo>
                  <a:cubicBezTo>
                    <a:pt x="23" y="43"/>
                    <a:pt x="21" y="41"/>
                    <a:pt x="18" y="41"/>
                  </a:cubicBezTo>
                  <a:close/>
                  <a:moveTo>
                    <a:pt x="54" y="41"/>
                  </a:moveTo>
                  <a:cubicBezTo>
                    <a:pt x="51" y="41"/>
                    <a:pt x="49" y="43"/>
                    <a:pt x="49" y="46"/>
                  </a:cubicBezTo>
                  <a:cubicBezTo>
                    <a:pt x="49" y="49"/>
                    <a:pt x="51" y="51"/>
                    <a:pt x="54" y="51"/>
                  </a:cubicBezTo>
                  <a:cubicBezTo>
                    <a:pt x="57" y="51"/>
                    <a:pt x="59" y="49"/>
                    <a:pt x="59" y="46"/>
                  </a:cubicBezTo>
                  <a:cubicBezTo>
                    <a:pt x="59" y="43"/>
                    <a:pt x="57" y="41"/>
                    <a:pt x="54" y="41"/>
                  </a:cubicBezTo>
                  <a:close/>
                </a:path>
              </a:pathLst>
            </a:custGeom>
            <a:solidFill>
              <a:schemeClr val="accent1"/>
            </a:solidFill>
            <a:ln>
              <a:noFill/>
            </a:ln>
          </p:spPr>
          <p:txBody>
            <a:bodyPr/>
            <a:lstStyle/>
            <a:p>
              <a:endParaRPr lang="es-ES_tradnl"/>
            </a:p>
          </p:txBody>
        </p:sp>
        <p:sp>
          <p:nvSpPr>
            <p:cNvPr id="60" name="Elipse 59">
              <a:extLst>
                <a:ext uri="{FF2B5EF4-FFF2-40B4-BE49-F238E27FC236}">
                  <a16:creationId xmlns:a16="http://schemas.microsoft.com/office/drawing/2014/main" id="{0FF6C724-B5F6-2142-BFA9-395419E7AE7C}"/>
                </a:ext>
              </a:extLst>
            </p:cNvPr>
            <p:cNvSpPr/>
            <p:nvPr/>
          </p:nvSpPr>
          <p:spPr>
            <a:xfrm>
              <a:off x="868751" y="1841387"/>
              <a:ext cx="484104" cy="362857"/>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b="1" dirty="0"/>
                <a:t>1</a:t>
              </a:r>
            </a:p>
          </p:txBody>
        </p:sp>
        <p:sp>
          <p:nvSpPr>
            <p:cNvPr id="61" name="Elipse 60">
              <a:extLst>
                <a:ext uri="{FF2B5EF4-FFF2-40B4-BE49-F238E27FC236}">
                  <a16:creationId xmlns:a16="http://schemas.microsoft.com/office/drawing/2014/main" id="{5E511DE6-960D-8A4B-A610-086C4B81D58F}"/>
                </a:ext>
              </a:extLst>
            </p:cNvPr>
            <p:cNvSpPr/>
            <p:nvPr/>
          </p:nvSpPr>
          <p:spPr>
            <a:xfrm>
              <a:off x="2517929"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2</a:t>
              </a:r>
            </a:p>
          </p:txBody>
        </p:sp>
        <p:sp>
          <p:nvSpPr>
            <p:cNvPr id="62" name="Elipse 61">
              <a:extLst>
                <a:ext uri="{FF2B5EF4-FFF2-40B4-BE49-F238E27FC236}">
                  <a16:creationId xmlns:a16="http://schemas.microsoft.com/office/drawing/2014/main" id="{235F34AE-6019-4C41-8AAE-FB126AE79376}"/>
                </a:ext>
              </a:extLst>
            </p:cNvPr>
            <p:cNvSpPr/>
            <p:nvPr/>
          </p:nvSpPr>
          <p:spPr>
            <a:xfrm>
              <a:off x="4315668"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3</a:t>
              </a:r>
            </a:p>
          </p:txBody>
        </p:sp>
        <p:sp>
          <p:nvSpPr>
            <p:cNvPr id="63" name="Elipse 62">
              <a:extLst>
                <a:ext uri="{FF2B5EF4-FFF2-40B4-BE49-F238E27FC236}">
                  <a16:creationId xmlns:a16="http://schemas.microsoft.com/office/drawing/2014/main" id="{D52E89F0-CCC7-9A46-82D5-8E4B7B37607B}"/>
                </a:ext>
              </a:extLst>
            </p:cNvPr>
            <p:cNvSpPr/>
            <p:nvPr/>
          </p:nvSpPr>
          <p:spPr>
            <a:xfrm>
              <a:off x="7894531"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5</a:t>
              </a:r>
            </a:p>
          </p:txBody>
        </p:sp>
        <p:sp>
          <p:nvSpPr>
            <p:cNvPr id="64" name="Elipse 63">
              <a:extLst>
                <a:ext uri="{FF2B5EF4-FFF2-40B4-BE49-F238E27FC236}">
                  <a16:creationId xmlns:a16="http://schemas.microsoft.com/office/drawing/2014/main" id="{32E4885C-697D-D844-A5F4-7FD2EDA22D94}"/>
                </a:ext>
              </a:extLst>
            </p:cNvPr>
            <p:cNvSpPr/>
            <p:nvPr/>
          </p:nvSpPr>
          <p:spPr>
            <a:xfrm>
              <a:off x="9488350" y="1829611"/>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6</a:t>
              </a:r>
            </a:p>
          </p:txBody>
        </p:sp>
        <p:sp>
          <p:nvSpPr>
            <p:cNvPr id="65" name="Freeform 99">
              <a:extLst>
                <a:ext uri="{FF2B5EF4-FFF2-40B4-BE49-F238E27FC236}">
                  <a16:creationId xmlns:a16="http://schemas.microsoft.com/office/drawing/2014/main" id="{E10DFB0B-4259-C946-8253-8ABA7BE71AD9}"/>
                </a:ext>
              </a:extLst>
            </p:cNvPr>
            <p:cNvSpPr>
              <a:spLocks noEditPoints="1"/>
            </p:cNvSpPr>
            <p:nvPr/>
          </p:nvSpPr>
          <p:spPr bwMode="auto">
            <a:xfrm>
              <a:off x="5729837" y="2475049"/>
              <a:ext cx="401466" cy="401466"/>
            </a:xfrm>
            <a:custGeom>
              <a:avLst/>
              <a:gdLst/>
              <a:ahLst/>
              <a:cxnLst>
                <a:cxn ang="0">
                  <a:pos x="80" y="38"/>
                </a:cxn>
                <a:cxn ang="0">
                  <a:pos x="62" y="0"/>
                </a:cxn>
                <a:cxn ang="0">
                  <a:pos x="35" y="39"/>
                </a:cxn>
                <a:cxn ang="0">
                  <a:pos x="31" y="41"/>
                </a:cxn>
                <a:cxn ang="0">
                  <a:pos x="12" y="38"/>
                </a:cxn>
                <a:cxn ang="0">
                  <a:pos x="0" y="111"/>
                </a:cxn>
                <a:cxn ang="0">
                  <a:pos x="23" y="123"/>
                </a:cxn>
                <a:cxn ang="0">
                  <a:pos x="34" y="116"/>
                </a:cxn>
                <a:cxn ang="0">
                  <a:pos x="35" y="116"/>
                </a:cxn>
                <a:cxn ang="0">
                  <a:pos x="73" y="123"/>
                </a:cxn>
                <a:cxn ang="0">
                  <a:pos x="108" y="115"/>
                </a:cxn>
                <a:cxn ang="0">
                  <a:pos x="110" y="104"/>
                </a:cxn>
                <a:cxn ang="0">
                  <a:pos x="116" y="84"/>
                </a:cxn>
                <a:cxn ang="0">
                  <a:pos x="120" y="64"/>
                </a:cxn>
                <a:cxn ang="0">
                  <a:pos x="123" y="55"/>
                </a:cxn>
                <a:cxn ang="0">
                  <a:pos x="112" y="40"/>
                </a:cxn>
                <a:cxn ang="0">
                  <a:pos x="23" y="115"/>
                </a:cxn>
                <a:cxn ang="0">
                  <a:pos x="8" y="111"/>
                </a:cxn>
                <a:cxn ang="0">
                  <a:pos x="12" y="46"/>
                </a:cxn>
                <a:cxn ang="0">
                  <a:pos x="27" y="50"/>
                </a:cxn>
                <a:cxn ang="0">
                  <a:pos x="115" y="56"/>
                </a:cxn>
                <a:cxn ang="0">
                  <a:pos x="100" y="61"/>
                </a:cxn>
                <a:cxn ang="0">
                  <a:pos x="100" y="65"/>
                </a:cxn>
                <a:cxn ang="0">
                  <a:pos x="114" y="72"/>
                </a:cxn>
                <a:cxn ang="0">
                  <a:pos x="96" y="81"/>
                </a:cxn>
                <a:cxn ang="0">
                  <a:pos x="96" y="84"/>
                </a:cxn>
                <a:cxn ang="0">
                  <a:pos x="109" y="92"/>
                </a:cxn>
                <a:cxn ang="0">
                  <a:pos x="92" y="100"/>
                </a:cxn>
                <a:cxn ang="0">
                  <a:pos x="92" y="104"/>
                </a:cxn>
                <a:cxn ang="0">
                  <a:pos x="102" y="109"/>
                </a:cxn>
                <a:cxn ang="0">
                  <a:pos x="94" y="115"/>
                </a:cxn>
                <a:cxn ang="0">
                  <a:pos x="52" y="113"/>
                </a:cxn>
                <a:cxn ang="0">
                  <a:pos x="31" y="105"/>
                </a:cxn>
                <a:cxn ang="0">
                  <a:pos x="34" y="48"/>
                </a:cxn>
                <a:cxn ang="0">
                  <a:pos x="58" y="11"/>
                </a:cxn>
                <a:cxn ang="0">
                  <a:pos x="73" y="26"/>
                </a:cxn>
                <a:cxn ang="0">
                  <a:pos x="111" y="47"/>
                </a:cxn>
                <a:cxn ang="0">
                  <a:pos x="115" y="56"/>
                </a:cxn>
                <a:cxn ang="0">
                  <a:pos x="115" y="56"/>
                </a:cxn>
              </a:cxnLst>
              <a:rect l="0" t="0" r="r" b="b"/>
              <a:pathLst>
                <a:path w="123" h="123">
                  <a:moveTo>
                    <a:pt x="112" y="40"/>
                  </a:moveTo>
                  <a:cubicBezTo>
                    <a:pt x="107" y="39"/>
                    <a:pt x="96" y="39"/>
                    <a:pt x="80" y="38"/>
                  </a:cubicBezTo>
                  <a:cubicBezTo>
                    <a:pt x="80" y="35"/>
                    <a:pt x="81" y="32"/>
                    <a:pt x="81" y="26"/>
                  </a:cubicBezTo>
                  <a:cubicBezTo>
                    <a:pt x="81" y="12"/>
                    <a:pt x="71" y="0"/>
                    <a:pt x="62" y="0"/>
                  </a:cubicBezTo>
                  <a:cubicBezTo>
                    <a:pt x="55" y="0"/>
                    <a:pt x="50" y="5"/>
                    <a:pt x="50" y="11"/>
                  </a:cubicBezTo>
                  <a:cubicBezTo>
                    <a:pt x="50" y="19"/>
                    <a:pt x="48" y="32"/>
                    <a:pt x="35" y="39"/>
                  </a:cubicBezTo>
                  <a:cubicBezTo>
                    <a:pt x="34" y="40"/>
                    <a:pt x="31" y="41"/>
                    <a:pt x="31" y="41"/>
                  </a:cubicBezTo>
                  <a:cubicBezTo>
                    <a:pt x="31" y="41"/>
                    <a:pt x="31" y="41"/>
                    <a:pt x="31" y="41"/>
                  </a:cubicBezTo>
                  <a:cubicBezTo>
                    <a:pt x="29" y="40"/>
                    <a:pt x="26" y="38"/>
                    <a:pt x="23" y="38"/>
                  </a:cubicBezTo>
                  <a:cubicBezTo>
                    <a:pt x="12" y="38"/>
                    <a:pt x="12" y="38"/>
                    <a:pt x="12" y="38"/>
                  </a:cubicBezTo>
                  <a:cubicBezTo>
                    <a:pt x="6" y="38"/>
                    <a:pt x="0" y="43"/>
                    <a:pt x="0" y="50"/>
                  </a:cubicBezTo>
                  <a:cubicBezTo>
                    <a:pt x="0" y="111"/>
                    <a:pt x="0" y="111"/>
                    <a:pt x="0" y="111"/>
                  </a:cubicBezTo>
                  <a:cubicBezTo>
                    <a:pt x="0" y="118"/>
                    <a:pt x="6" y="123"/>
                    <a:pt x="12" y="123"/>
                  </a:cubicBezTo>
                  <a:cubicBezTo>
                    <a:pt x="23" y="123"/>
                    <a:pt x="23" y="123"/>
                    <a:pt x="23" y="123"/>
                  </a:cubicBezTo>
                  <a:cubicBezTo>
                    <a:pt x="28" y="123"/>
                    <a:pt x="32" y="120"/>
                    <a:pt x="34" y="116"/>
                  </a:cubicBezTo>
                  <a:cubicBezTo>
                    <a:pt x="34" y="116"/>
                    <a:pt x="34" y="116"/>
                    <a:pt x="34" y="116"/>
                  </a:cubicBezTo>
                  <a:cubicBezTo>
                    <a:pt x="34" y="116"/>
                    <a:pt x="34" y="116"/>
                    <a:pt x="35" y="116"/>
                  </a:cubicBezTo>
                  <a:cubicBezTo>
                    <a:pt x="35" y="116"/>
                    <a:pt x="35" y="116"/>
                    <a:pt x="35" y="116"/>
                  </a:cubicBezTo>
                  <a:cubicBezTo>
                    <a:pt x="37" y="117"/>
                    <a:pt x="41" y="118"/>
                    <a:pt x="50" y="120"/>
                  </a:cubicBezTo>
                  <a:cubicBezTo>
                    <a:pt x="52" y="121"/>
                    <a:pt x="63" y="123"/>
                    <a:pt x="73" y="123"/>
                  </a:cubicBezTo>
                  <a:cubicBezTo>
                    <a:pt x="94" y="123"/>
                    <a:pt x="94" y="123"/>
                    <a:pt x="94" y="123"/>
                  </a:cubicBezTo>
                  <a:cubicBezTo>
                    <a:pt x="101" y="123"/>
                    <a:pt x="105" y="120"/>
                    <a:pt x="108" y="115"/>
                  </a:cubicBezTo>
                  <a:cubicBezTo>
                    <a:pt x="108" y="115"/>
                    <a:pt x="109" y="114"/>
                    <a:pt x="110" y="111"/>
                  </a:cubicBezTo>
                  <a:cubicBezTo>
                    <a:pt x="110" y="109"/>
                    <a:pt x="110" y="107"/>
                    <a:pt x="110" y="104"/>
                  </a:cubicBezTo>
                  <a:cubicBezTo>
                    <a:pt x="114" y="102"/>
                    <a:pt x="115" y="97"/>
                    <a:pt x="116" y="95"/>
                  </a:cubicBezTo>
                  <a:cubicBezTo>
                    <a:pt x="118" y="90"/>
                    <a:pt x="117" y="87"/>
                    <a:pt x="116" y="84"/>
                  </a:cubicBezTo>
                  <a:cubicBezTo>
                    <a:pt x="118" y="82"/>
                    <a:pt x="120" y="79"/>
                    <a:pt x="121" y="73"/>
                  </a:cubicBezTo>
                  <a:cubicBezTo>
                    <a:pt x="122" y="70"/>
                    <a:pt x="121" y="67"/>
                    <a:pt x="120" y="64"/>
                  </a:cubicBezTo>
                  <a:cubicBezTo>
                    <a:pt x="122" y="62"/>
                    <a:pt x="123" y="59"/>
                    <a:pt x="123" y="56"/>
                  </a:cubicBezTo>
                  <a:cubicBezTo>
                    <a:pt x="123" y="55"/>
                    <a:pt x="123" y="55"/>
                    <a:pt x="123" y="55"/>
                  </a:cubicBezTo>
                  <a:cubicBezTo>
                    <a:pt x="123" y="55"/>
                    <a:pt x="123" y="54"/>
                    <a:pt x="123" y="53"/>
                  </a:cubicBezTo>
                  <a:cubicBezTo>
                    <a:pt x="123" y="48"/>
                    <a:pt x="120" y="42"/>
                    <a:pt x="112" y="40"/>
                  </a:cubicBezTo>
                  <a:close/>
                  <a:moveTo>
                    <a:pt x="27" y="111"/>
                  </a:moveTo>
                  <a:cubicBezTo>
                    <a:pt x="27" y="113"/>
                    <a:pt x="26" y="115"/>
                    <a:pt x="23" y="115"/>
                  </a:cubicBezTo>
                  <a:cubicBezTo>
                    <a:pt x="12" y="115"/>
                    <a:pt x="12" y="115"/>
                    <a:pt x="12" y="115"/>
                  </a:cubicBezTo>
                  <a:cubicBezTo>
                    <a:pt x="10" y="115"/>
                    <a:pt x="8" y="113"/>
                    <a:pt x="8" y="111"/>
                  </a:cubicBezTo>
                  <a:cubicBezTo>
                    <a:pt x="8" y="50"/>
                    <a:pt x="8" y="50"/>
                    <a:pt x="8" y="50"/>
                  </a:cubicBezTo>
                  <a:cubicBezTo>
                    <a:pt x="8" y="48"/>
                    <a:pt x="10" y="46"/>
                    <a:pt x="12" y="46"/>
                  </a:cubicBezTo>
                  <a:cubicBezTo>
                    <a:pt x="23" y="46"/>
                    <a:pt x="23" y="46"/>
                    <a:pt x="23" y="46"/>
                  </a:cubicBezTo>
                  <a:cubicBezTo>
                    <a:pt x="26" y="46"/>
                    <a:pt x="27" y="48"/>
                    <a:pt x="27" y="50"/>
                  </a:cubicBezTo>
                  <a:lnTo>
                    <a:pt x="27" y="111"/>
                  </a:lnTo>
                  <a:close/>
                  <a:moveTo>
                    <a:pt x="115" y="56"/>
                  </a:moveTo>
                  <a:cubicBezTo>
                    <a:pt x="115" y="58"/>
                    <a:pt x="114" y="61"/>
                    <a:pt x="108" y="61"/>
                  </a:cubicBezTo>
                  <a:cubicBezTo>
                    <a:pt x="100" y="61"/>
                    <a:pt x="100" y="61"/>
                    <a:pt x="100" y="61"/>
                  </a:cubicBezTo>
                  <a:cubicBezTo>
                    <a:pt x="99" y="61"/>
                    <a:pt x="98" y="62"/>
                    <a:pt x="98" y="63"/>
                  </a:cubicBezTo>
                  <a:cubicBezTo>
                    <a:pt x="98" y="64"/>
                    <a:pt x="99" y="65"/>
                    <a:pt x="100" y="65"/>
                  </a:cubicBezTo>
                  <a:cubicBezTo>
                    <a:pt x="108" y="65"/>
                    <a:pt x="108" y="65"/>
                    <a:pt x="108" y="65"/>
                  </a:cubicBezTo>
                  <a:cubicBezTo>
                    <a:pt x="113" y="65"/>
                    <a:pt x="114" y="70"/>
                    <a:pt x="114" y="72"/>
                  </a:cubicBezTo>
                  <a:cubicBezTo>
                    <a:pt x="113" y="75"/>
                    <a:pt x="112" y="81"/>
                    <a:pt x="105" y="81"/>
                  </a:cubicBezTo>
                  <a:cubicBezTo>
                    <a:pt x="96" y="81"/>
                    <a:pt x="96" y="81"/>
                    <a:pt x="96" y="81"/>
                  </a:cubicBezTo>
                  <a:cubicBezTo>
                    <a:pt x="95" y="81"/>
                    <a:pt x="94" y="81"/>
                    <a:pt x="94" y="82"/>
                  </a:cubicBezTo>
                  <a:cubicBezTo>
                    <a:pt x="94" y="83"/>
                    <a:pt x="95" y="84"/>
                    <a:pt x="96" y="84"/>
                  </a:cubicBezTo>
                  <a:cubicBezTo>
                    <a:pt x="104" y="84"/>
                    <a:pt x="104" y="84"/>
                    <a:pt x="104" y="84"/>
                  </a:cubicBezTo>
                  <a:cubicBezTo>
                    <a:pt x="110" y="84"/>
                    <a:pt x="110" y="89"/>
                    <a:pt x="109" y="92"/>
                  </a:cubicBezTo>
                  <a:cubicBezTo>
                    <a:pt x="108" y="96"/>
                    <a:pt x="107" y="100"/>
                    <a:pt x="99" y="100"/>
                  </a:cubicBezTo>
                  <a:cubicBezTo>
                    <a:pt x="92" y="100"/>
                    <a:pt x="92" y="100"/>
                    <a:pt x="92" y="100"/>
                  </a:cubicBezTo>
                  <a:cubicBezTo>
                    <a:pt x="91" y="100"/>
                    <a:pt x="90" y="101"/>
                    <a:pt x="90" y="102"/>
                  </a:cubicBezTo>
                  <a:cubicBezTo>
                    <a:pt x="90" y="103"/>
                    <a:pt x="91" y="104"/>
                    <a:pt x="92" y="104"/>
                  </a:cubicBezTo>
                  <a:cubicBezTo>
                    <a:pt x="98" y="104"/>
                    <a:pt x="98" y="104"/>
                    <a:pt x="98" y="104"/>
                  </a:cubicBezTo>
                  <a:cubicBezTo>
                    <a:pt x="103" y="104"/>
                    <a:pt x="103" y="108"/>
                    <a:pt x="102" y="109"/>
                  </a:cubicBezTo>
                  <a:cubicBezTo>
                    <a:pt x="102" y="110"/>
                    <a:pt x="101" y="112"/>
                    <a:pt x="101" y="112"/>
                  </a:cubicBezTo>
                  <a:cubicBezTo>
                    <a:pt x="100" y="114"/>
                    <a:pt x="98" y="115"/>
                    <a:pt x="94" y="115"/>
                  </a:cubicBezTo>
                  <a:cubicBezTo>
                    <a:pt x="73" y="115"/>
                    <a:pt x="73" y="115"/>
                    <a:pt x="73" y="115"/>
                  </a:cubicBezTo>
                  <a:cubicBezTo>
                    <a:pt x="63" y="115"/>
                    <a:pt x="52" y="113"/>
                    <a:pt x="52" y="113"/>
                  </a:cubicBezTo>
                  <a:cubicBezTo>
                    <a:pt x="36" y="109"/>
                    <a:pt x="35" y="109"/>
                    <a:pt x="34" y="108"/>
                  </a:cubicBezTo>
                  <a:cubicBezTo>
                    <a:pt x="34" y="108"/>
                    <a:pt x="31" y="108"/>
                    <a:pt x="31" y="105"/>
                  </a:cubicBezTo>
                  <a:cubicBezTo>
                    <a:pt x="31" y="52"/>
                    <a:pt x="31" y="52"/>
                    <a:pt x="31" y="52"/>
                  </a:cubicBezTo>
                  <a:cubicBezTo>
                    <a:pt x="31" y="50"/>
                    <a:pt x="32" y="49"/>
                    <a:pt x="34" y="48"/>
                  </a:cubicBezTo>
                  <a:cubicBezTo>
                    <a:pt x="34" y="48"/>
                    <a:pt x="35" y="48"/>
                    <a:pt x="35" y="48"/>
                  </a:cubicBezTo>
                  <a:cubicBezTo>
                    <a:pt x="52" y="40"/>
                    <a:pt x="58" y="25"/>
                    <a:pt x="58" y="11"/>
                  </a:cubicBezTo>
                  <a:cubicBezTo>
                    <a:pt x="58" y="10"/>
                    <a:pt x="59" y="8"/>
                    <a:pt x="62" y="8"/>
                  </a:cubicBezTo>
                  <a:cubicBezTo>
                    <a:pt x="66" y="8"/>
                    <a:pt x="73" y="16"/>
                    <a:pt x="73" y="26"/>
                  </a:cubicBezTo>
                  <a:cubicBezTo>
                    <a:pt x="73" y="35"/>
                    <a:pt x="73" y="37"/>
                    <a:pt x="69" y="46"/>
                  </a:cubicBezTo>
                  <a:cubicBezTo>
                    <a:pt x="108" y="46"/>
                    <a:pt x="107" y="47"/>
                    <a:pt x="111" y="47"/>
                  </a:cubicBezTo>
                  <a:cubicBezTo>
                    <a:pt x="115" y="49"/>
                    <a:pt x="115" y="52"/>
                    <a:pt x="115" y="53"/>
                  </a:cubicBezTo>
                  <a:cubicBezTo>
                    <a:pt x="115" y="55"/>
                    <a:pt x="115" y="54"/>
                    <a:pt x="115" y="56"/>
                  </a:cubicBezTo>
                  <a:close/>
                  <a:moveTo>
                    <a:pt x="115" y="56"/>
                  </a:moveTo>
                  <a:cubicBezTo>
                    <a:pt x="115" y="56"/>
                    <a:pt x="115" y="56"/>
                    <a:pt x="115" y="56"/>
                  </a:cubicBezTo>
                </a:path>
              </a:pathLst>
            </a:custGeom>
            <a:solidFill>
              <a:schemeClr val="accent1"/>
            </a:solidFill>
            <a:ln w="9525">
              <a:noFill/>
              <a:round/>
              <a:headEnd/>
              <a:tailEnd/>
            </a:ln>
          </p:spPr>
          <p:txBody>
            <a:bodyPr/>
            <a:lstStyle/>
            <a:p>
              <a:pPr fontAlgn="auto">
                <a:spcBef>
                  <a:spcPts val="0"/>
                </a:spcBef>
                <a:spcAft>
                  <a:spcPts val="0"/>
                </a:spcAft>
                <a:defRPr/>
              </a:pPr>
              <a:endParaRPr lang="en-US">
                <a:latin typeface="+mn-lt"/>
                <a:ea typeface="+mn-ea"/>
              </a:endParaRPr>
            </a:p>
          </p:txBody>
        </p:sp>
        <p:sp>
          <p:nvSpPr>
            <p:cNvPr id="66" name="Freeform 132">
              <a:extLst>
                <a:ext uri="{FF2B5EF4-FFF2-40B4-BE49-F238E27FC236}">
                  <a16:creationId xmlns:a16="http://schemas.microsoft.com/office/drawing/2014/main" id="{1409D481-1597-8E49-B4FF-F9F9D33BE325}"/>
                </a:ext>
              </a:extLst>
            </p:cNvPr>
            <p:cNvSpPr>
              <a:spLocks noChangeArrowheads="1"/>
            </p:cNvSpPr>
            <p:nvPr/>
          </p:nvSpPr>
          <p:spPr bwMode="auto">
            <a:xfrm>
              <a:off x="6189515" y="2445238"/>
              <a:ext cx="866704" cy="508748"/>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67" name="Freeform 12">
              <a:extLst>
                <a:ext uri="{FF2B5EF4-FFF2-40B4-BE49-F238E27FC236}">
                  <a16:creationId xmlns:a16="http://schemas.microsoft.com/office/drawing/2014/main" id="{54342D79-E75A-C040-A781-CC844CED6820}"/>
                </a:ext>
              </a:extLst>
            </p:cNvPr>
            <p:cNvSpPr>
              <a:spLocks/>
            </p:cNvSpPr>
            <p:nvPr/>
          </p:nvSpPr>
          <p:spPr bwMode="auto">
            <a:xfrm>
              <a:off x="3219336" y="2595736"/>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68" name="Freeform 12">
              <a:extLst>
                <a:ext uri="{FF2B5EF4-FFF2-40B4-BE49-F238E27FC236}">
                  <a16:creationId xmlns:a16="http://schemas.microsoft.com/office/drawing/2014/main" id="{D594258F-8C95-DF4F-A8BA-729F20BB62F6}"/>
                </a:ext>
              </a:extLst>
            </p:cNvPr>
            <p:cNvSpPr>
              <a:spLocks/>
            </p:cNvSpPr>
            <p:nvPr/>
          </p:nvSpPr>
          <p:spPr bwMode="auto">
            <a:xfrm>
              <a:off x="5156478" y="2597467"/>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69" name="Freeform 12">
              <a:extLst>
                <a:ext uri="{FF2B5EF4-FFF2-40B4-BE49-F238E27FC236}">
                  <a16:creationId xmlns:a16="http://schemas.microsoft.com/office/drawing/2014/main" id="{D7379768-D160-5042-96C9-5D2D949A2C41}"/>
                </a:ext>
              </a:extLst>
            </p:cNvPr>
            <p:cNvSpPr>
              <a:spLocks/>
            </p:cNvSpPr>
            <p:nvPr/>
          </p:nvSpPr>
          <p:spPr bwMode="auto">
            <a:xfrm>
              <a:off x="7174248" y="2542654"/>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70" name="Freeform 12">
              <a:extLst>
                <a:ext uri="{FF2B5EF4-FFF2-40B4-BE49-F238E27FC236}">
                  <a16:creationId xmlns:a16="http://schemas.microsoft.com/office/drawing/2014/main" id="{AF41D528-3117-204A-BA2C-86E15D5A9AA7}"/>
                </a:ext>
              </a:extLst>
            </p:cNvPr>
            <p:cNvSpPr>
              <a:spLocks/>
            </p:cNvSpPr>
            <p:nvPr/>
          </p:nvSpPr>
          <p:spPr bwMode="auto">
            <a:xfrm>
              <a:off x="8742774" y="2533991"/>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71" name="Elipse 70">
              <a:extLst>
                <a:ext uri="{FF2B5EF4-FFF2-40B4-BE49-F238E27FC236}">
                  <a16:creationId xmlns:a16="http://schemas.microsoft.com/office/drawing/2014/main" id="{5CF7551E-EE2F-5549-BD05-065B27CA0C8F}"/>
                </a:ext>
              </a:extLst>
            </p:cNvPr>
            <p:cNvSpPr/>
            <p:nvPr/>
          </p:nvSpPr>
          <p:spPr>
            <a:xfrm>
              <a:off x="6380814"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4</a:t>
              </a:r>
            </a:p>
          </p:txBody>
        </p:sp>
      </p:grpSp>
    </p:spTree>
    <p:extLst>
      <p:ext uri="{BB962C8B-B14F-4D97-AF65-F5344CB8AC3E}">
        <p14:creationId xmlns:p14="http://schemas.microsoft.com/office/powerpoint/2010/main" val="4226042034"/>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
          <p:cNvSpPr>
            <a:spLocks noGrp="1"/>
          </p:cNvSpPr>
          <p:nvPr>
            <p:ph type="title"/>
          </p:nvPr>
        </p:nvSpPr>
        <p:spPr>
          <a:xfrm>
            <a:off x="628650" y="365126"/>
            <a:ext cx="7886700" cy="1325563"/>
          </a:xfrm>
        </p:spPr>
        <p:txBody>
          <a:bodyPr/>
          <a:lstStyle/>
          <a:p>
            <a:r>
              <a:rPr lang="es-ES" dirty="0" smtClean="0"/>
              <a:t>Ciclo de Compra - Carrito</a:t>
            </a:r>
            <a:endParaRPr lang="es-PY" dirty="0"/>
          </a:p>
        </p:txBody>
      </p:sp>
      <p:sp>
        <p:nvSpPr>
          <p:cNvPr id="49" name="Marcador de contenido 2"/>
          <p:cNvSpPr>
            <a:spLocks noGrp="1"/>
          </p:cNvSpPr>
          <p:nvPr>
            <p:ph idx="1"/>
          </p:nvPr>
        </p:nvSpPr>
        <p:spPr>
          <a:xfrm>
            <a:off x="628650" y="3393421"/>
            <a:ext cx="7886700" cy="2783541"/>
          </a:xfrm>
        </p:spPr>
        <p:txBody>
          <a:bodyPr>
            <a:normAutofit/>
          </a:bodyPr>
          <a:lstStyle/>
          <a:p>
            <a:pPr marL="0" indent="0" algn="just">
              <a:buNone/>
            </a:pPr>
            <a:r>
              <a:rPr lang="es-ES" sz="3600" dirty="0"/>
              <a:t>Selección de los productos identificados como los que cumplen con los requisitos técnicos, para lo cual cada producto debe contar con una ficha que contengan sus principales </a:t>
            </a:r>
            <a:r>
              <a:rPr lang="es-ES" sz="3600" dirty="0" smtClean="0"/>
              <a:t>atributos</a:t>
            </a:r>
            <a:endParaRPr lang="es-ES" sz="3600" dirty="0"/>
          </a:p>
        </p:txBody>
      </p:sp>
      <p:grpSp>
        <p:nvGrpSpPr>
          <p:cNvPr id="26" name="Grupo 25">
            <a:extLst>
              <a:ext uri="{FF2B5EF4-FFF2-40B4-BE49-F238E27FC236}">
                <a16:creationId xmlns:a16="http://schemas.microsoft.com/office/drawing/2014/main" id="{A304C1D3-BA0F-B44A-90EA-B74F79ED73B5}"/>
              </a:ext>
            </a:extLst>
          </p:cNvPr>
          <p:cNvGrpSpPr/>
          <p:nvPr/>
        </p:nvGrpSpPr>
        <p:grpSpPr>
          <a:xfrm>
            <a:off x="295508" y="1490121"/>
            <a:ext cx="8552984" cy="1722863"/>
            <a:chOff x="133816" y="1706137"/>
            <a:chExt cx="10237388" cy="1806497"/>
          </a:xfrm>
        </p:grpSpPr>
        <p:sp>
          <p:nvSpPr>
            <p:cNvPr id="50" name="Rectángulo redondeado 49">
              <a:extLst>
                <a:ext uri="{FF2B5EF4-FFF2-40B4-BE49-F238E27FC236}">
                  <a16:creationId xmlns:a16="http://schemas.microsoft.com/office/drawing/2014/main" id="{0894BEA2-07A0-7E46-A401-BADDAEB4F788}"/>
                </a:ext>
              </a:extLst>
            </p:cNvPr>
            <p:cNvSpPr/>
            <p:nvPr/>
          </p:nvSpPr>
          <p:spPr>
            <a:xfrm>
              <a:off x="133816" y="1706137"/>
              <a:ext cx="10237388" cy="1806497"/>
            </a:xfrm>
            <a:prstGeom prst="round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1" name="Freeform 93">
              <a:extLst>
                <a:ext uri="{FF2B5EF4-FFF2-40B4-BE49-F238E27FC236}">
                  <a16:creationId xmlns:a16="http://schemas.microsoft.com/office/drawing/2014/main" id="{39BDB606-32BC-F549-99E7-34F64DAAB5B9}"/>
                </a:ext>
              </a:extLst>
            </p:cNvPr>
            <p:cNvSpPr>
              <a:spLocks noChangeArrowheads="1"/>
            </p:cNvSpPr>
            <p:nvPr/>
          </p:nvSpPr>
          <p:spPr bwMode="auto">
            <a:xfrm>
              <a:off x="7689429" y="2386605"/>
              <a:ext cx="894307" cy="675357"/>
            </a:xfrm>
            <a:custGeom>
              <a:avLst/>
              <a:gdLst>
                <a:gd name="T0" fmla="*/ 42547 w 634"/>
                <a:gd name="T1" fmla="*/ 195321 h 619"/>
                <a:gd name="T2" fmla="*/ 42547 w 634"/>
                <a:gd name="T3" fmla="*/ 195321 h 619"/>
                <a:gd name="T4" fmla="*/ 74638 w 634"/>
                <a:gd name="T5" fmla="*/ 221891 h 619"/>
                <a:gd name="T6" fmla="*/ 100959 w 634"/>
                <a:gd name="T7" fmla="*/ 195321 h 619"/>
                <a:gd name="T8" fmla="*/ 74638 w 634"/>
                <a:gd name="T9" fmla="*/ 169111 h 619"/>
                <a:gd name="T10" fmla="*/ 42547 w 634"/>
                <a:gd name="T11" fmla="*/ 195321 h 619"/>
                <a:gd name="T12" fmla="*/ 74638 w 634"/>
                <a:gd name="T13" fmla="*/ 179523 h 619"/>
                <a:gd name="T14" fmla="*/ 74638 w 634"/>
                <a:gd name="T15" fmla="*/ 179523 h 619"/>
                <a:gd name="T16" fmla="*/ 85094 w 634"/>
                <a:gd name="T17" fmla="*/ 195321 h 619"/>
                <a:gd name="T18" fmla="*/ 74638 w 634"/>
                <a:gd name="T19" fmla="*/ 211479 h 619"/>
                <a:gd name="T20" fmla="*/ 58412 w 634"/>
                <a:gd name="T21" fmla="*/ 195321 h 619"/>
                <a:gd name="T22" fmla="*/ 74638 w 634"/>
                <a:gd name="T23" fmla="*/ 179523 h 619"/>
                <a:gd name="T24" fmla="*/ 58412 w 634"/>
                <a:gd name="T25" fmla="*/ 153313 h 619"/>
                <a:gd name="T26" fmla="*/ 58412 w 634"/>
                <a:gd name="T27" fmla="*/ 153313 h 619"/>
                <a:gd name="T28" fmla="*/ 42547 w 634"/>
                <a:gd name="T29" fmla="*/ 137156 h 619"/>
                <a:gd name="T30" fmla="*/ 207326 w 634"/>
                <a:gd name="T31" fmla="*/ 126744 h 619"/>
                <a:gd name="T32" fmla="*/ 228239 w 634"/>
                <a:gd name="T33" fmla="*/ 31596 h 619"/>
                <a:gd name="T34" fmla="*/ 223191 w 634"/>
                <a:gd name="T35" fmla="*/ 26210 h 619"/>
                <a:gd name="T36" fmla="*/ 42547 w 634"/>
                <a:gd name="T37" fmla="*/ 26210 h 619"/>
                <a:gd name="T38" fmla="*/ 42547 w 634"/>
                <a:gd name="T39" fmla="*/ 10412 h 619"/>
                <a:gd name="T40" fmla="*/ 53364 w 634"/>
                <a:gd name="T41" fmla="*/ 10412 h 619"/>
                <a:gd name="T42" fmla="*/ 58412 w 634"/>
                <a:gd name="T43" fmla="*/ 5027 h 619"/>
                <a:gd name="T44" fmla="*/ 53364 w 634"/>
                <a:gd name="T45" fmla="*/ 0 h 619"/>
                <a:gd name="T46" fmla="*/ 10817 w 634"/>
                <a:gd name="T47" fmla="*/ 0 h 619"/>
                <a:gd name="T48" fmla="*/ 0 w 634"/>
                <a:gd name="T49" fmla="*/ 5027 h 619"/>
                <a:gd name="T50" fmla="*/ 10817 w 634"/>
                <a:gd name="T51" fmla="*/ 10412 h 619"/>
                <a:gd name="T52" fmla="*/ 32091 w 634"/>
                <a:gd name="T53" fmla="*/ 10412 h 619"/>
                <a:gd name="T54" fmla="*/ 32091 w 634"/>
                <a:gd name="T55" fmla="*/ 137156 h 619"/>
                <a:gd name="T56" fmla="*/ 58412 w 634"/>
                <a:gd name="T57" fmla="*/ 169111 h 619"/>
                <a:gd name="T58" fmla="*/ 74638 w 634"/>
                <a:gd name="T59" fmla="*/ 169111 h 619"/>
                <a:gd name="T60" fmla="*/ 159371 w 634"/>
                <a:gd name="T61" fmla="*/ 169111 h 619"/>
                <a:gd name="T62" fmla="*/ 223191 w 634"/>
                <a:gd name="T63" fmla="*/ 169111 h 619"/>
                <a:gd name="T64" fmla="*/ 223191 w 634"/>
                <a:gd name="T65" fmla="*/ 153313 h 619"/>
                <a:gd name="T66" fmla="*/ 58412 w 634"/>
                <a:gd name="T67" fmla="*/ 153313 h 619"/>
                <a:gd name="T68" fmla="*/ 42547 w 634"/>
                <a:gd name="T69" fmla="*/ 42368 h 619"/>
                <a:gd name="T70" fmla="*/ 42547 w 634"/>
                <a:gd name="T71" fmla="*/ 42368 h 619"/>
                <a:gd name="T72" fmla="*/ 212374 w 634"/>
                <a:gd name="T73" fmla="*/ 42368 h 619"/>
                <a:gd name="T74" fmla="*/ 196509 w 634"/>
                <a:gd name="T75" fmla="*/ 110945 h 619"/>
                <a:gd name="T76" fmla="*/ 42547 w 634"/>
                <a:gd name="T77" fmla="*/ 126744 h 619"/>
                <a:gd name="T78" fmla="*/ 42547 w 634"/>
                <a:gd name="T79" fmla="*/ 42368 h 619"/>
                <a:gd name="T80" fmla="*/ 127641 w 634"/>
                <a:gd name="T81" fmla="*/ 195321 h 619"/>
                <a:gd name="T82" fmla="*/ 127641 w 634"/>
                <a:gd name="T83" fmla="*/ 195321 h 619"/>
                <a:gd name="T84" fmla="*/ 159371 w 634"/>
                <a:gd name="T85" fmla="*/ 221891 h 619"/>
                <a:gd name="T86" fmla="*/ 186053 w 634"/>
                <a:gd name="T87" fmla="*/ 195321 h 619"/>
                <a:gd name="T88" fmla="*/ 159371 w 634"/>
                <a:gd name="T89" fmla="*/ 169111 h 619"/>
                <a:gd name="T90" fmla="*/ 127641 w 634"/>
                <a:gd name="T91" fmla="*/ 195321 h 619"/>
                <a:gd name="T92" fmla="*/ 159371 w 634"/>
                <a:gd name="T93" fmla="*/ 179523 h 619"/>
                <a:gd name="T94" fmla="*/ 159371 w 634"/>
                <a:gd name="T95" fmla="*/ 179523 h 619"/>
                <a:gd name="T96" fmla="*/ 169827 w 634"/>
                <a:gd name="T97" fmla="*/ 195321 h 619"/>
                <a:gd name="T98" fmla="*/ 159371 w 634"/>
                <a:gd name="T99" fmla="*/ 211479 h 619"/>
                <a:gd name="T100" fmla="*/ 143506 w 634"/>
                <a:gd name="T101" fmla="*/ 195321 h 619"/>
                <a:gd name="T102" fmla="*/ 159371 w 634"/>
                <a:gd name="T103" fmla="*/ 179523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19">
                  <a:moveTo>
                    <a:pt x="118" y="544"/>
                  </a:moveTo>
                  <a:lnTo>
                    <a:pt x="118" y="544"/>
                  </a:lnTo>
                  <a:cubicBezTo>
                    <a:pt x="118" y="589"/>
                    <a:pt x="162" y="618"/>
                    <a:pt x="207" y="618"/>
                  </a:cubicBezTo>
                  <a:cubicBezTo>
                    <a:pt x="251" y="618"/>
                    <a:pt x="280" y="589"/>
                    <a:pt x="280" y="544"/>
                  </a:cubicBezTo>
                  <a:cubicBezTo>
                    <a:pt x="280" y="500"/>
                    <a:pt x="251" y="471"/>
                    <a:pt x="207" y="471"/>
                  </a:cubicBezTo>
                  <a:cubicBezTo>
                    <a:pt x="162" y="471"/>
                    <a:pt x="118" y="500"/>
                    <a:pt x="118" y="544"/>
                  </a:cubicBezTo>
                  <a:close/>
                  <a:moveTo>
                    <a:pt x="207" y="500"/>
                  </a:moveTo>
                  <a:lnTo>
                    <a:pt x="207" y="500"/>
                  </a:lnTo>
                  <a:cubicBezTo>
                    <a:pt x="221" y="500"/>
                    <a:pt x="236" y="530"/>
                    <a:pt x="236" y="544"/>
                  </a:cubicBezTo>
                  <a:cubicBezTo>
                    <a:pt x="236" y="559"/>
                    <a:pt x="221" y="589"/>
                    <a:pt x="207" y="589"/>
                  </a:cubicBezTo>
                  <a:cubicBezTo>
                    <a:pt x="177" y="589"/>
                    <a:pt x="162" y="559"/>
                    <a:pt x="162" y="544"/>
                  </a:cubicBezTo>
                  <a:cubicBezTo>
                    <a:pt x="162" y="530"/>
                    <a:pt x="177" y="500"/>
                    <a:pt x="207" y="500"/>
                  </a:cubicBezTo>
                  <a:close/>
                  <a:moveTo>
                    <a:pt x="162" y="427"/>
                  </a:moveTo>
                  <a:lnTo>
                    <a:pt x="162" y="427"/>
                  </a:lnTo>
                  <a:cubicBezTo>
                    <a:pt x="148" y="427"/>
                    <a:pt x="118" y="412"/>
                    <a:pt x="118" y="382"/>
                  </a:cubicBezTo>
                  <a:cubicBezTo>
                    <a:pt x="575" y="353"/>
                    <a:pt x="575" y="353"/>
                    <a:pt x="575" y="353"/>
                  </a:cubicBezTo>
                  <a:cubicBezTo>
                    <a:pt x="575" y="353"/>
                    <a:pt x="633" y="103"/>
                    <a:pt x="633" y="88"/>
                  </a:cubicBezTo>
                  <a:lnTo>
                    <a:pt x="619" y="73"/>
                  </a:lnTo>
                  <a:cubicBezTo>
                    <a:pt x="118" y="73"/>
                    <a:pt x="118" y="73"/>
                    <a:pt x="118" y="73"/>
                  </a:cubicBezTo>
                  <a:cubicBezTo>
                    <a:pt x="118" y="29"/>
                    <a:pt x="118" y="29"/>
                    <a:pt x="118" y="29"/>
                  </a:cubicBezTo>
                  <a:cubicBezTo>
                    <a:pt x="148" y="29"/>
                    <a:pt x="148" y="29"/>
                    <a:pt x="148" y="29"/>
                  </a:cubicBezTo>
                  <a:cubicBezTo>
                    <a:pt x="148" y="29"/>
                    <a:pt x="162" y="29"/>
                    <a:pt x="162" y="14"/>
                  </a:cubicBezTo>
                  <a:cubicBezTo>
                    <a:pt x="162" y="0"/>
                    <a:pt x="148" y="0"/>
                    <a:pt x="148" y="0"/>
                  </a:cubicBezTo>
                  <a:cubicBezTo>
                    <a:pt x="30" y="0"/>
                    <a:pt x="30" y="0"/>
                    <a:pt x="30" y="0"/>
                  </a:cubicBezTo>
                  <a:cubicBezTo>
                    <a:pt x="15" y="0"/>
                    <a:pt x="0" y="0"/>
                    <a:pt x="0" y="14"/>
                  </a:cubicBezTo>
                  <a:cubicBezTo>
                    <a:pt x="0" y="29"/>
                    <a:pt x="15" y="29"/>
                    <a:pt x="30" y="29"/>
                  </a:cubicBezTo>
                  <a:cubicBezTo>
                    <a:pt x="89" y="29"/>
                    <a:pt x="89" y="29"/>
                    <a:pt x="89" y="29"/>
                  </a:cubicBezTo>
                  <a:cubicBezTo>
                    <a:pt x="89" y="382"/>
                    <a:pt x="89" y="382"/>
                    <a:pt x="89" y="382"/>
                  </a:cubicBezTo>
                  <a:cubicBezTo>
                    <a:pt x="89" y="427"/>
                    <a:pt x="118" y="471"/>
                    <a:pt x="162" y="471"/>
                  </a:cubicBezTo>
                  <a:cubicBezTo>
                    <a:pt x="207" y="471"/>
                    <a:pt x="207" y="471"/>
                    <a:pt x="207" y="471"/>
                  </a:cubicBezTo>
                  <a:cubicBezTo>
                    <a:pt x="442" y="471"/>
                    <a:pt x="442" y="471"/>
                    <a:pt x="442" y="471"/>
                  </a:cubicBezTo>
                  <a:cubicBezTo>
                    <a:pt x="619" y="471"/>
                    <a:pt x="619" y="471"/>
                    <a:pt x="619" y="471"/>
                  </a:cubicBezTo>
                  <a:cubicBezTo>
                    <a:pt x="619" y="471"/>
                    <a:pt x="619" y="441"/>
                    <a:pt x="619" y="427"/>
                  </a:cubicBezTo>
                  <a:lnTo>
                    <a:pt x="162" y="427"/>
                  </a:lnTo>
                  <a:close/>
                  <a:moveTo>
                    <a:pt x="118" y="118"/>
                  </a:moveTo>
                  <a:lnTo>
                    <a:pt x="118" y="118"/>
                  </a:lnTo>
                  <a:cubicBezTo>
                    <a:pt x="589" y="118"/>
                    <a:pt x="589" y="118"/>
                    <a:pt x="589" y="118"/>
                  </a:cubicBezTo>
                  <a:cubicBezTo>
                    <a:pt x="545" y="309"/>
                    <a:pt x="545" y="309"/>
                    <a:pt x="545" y="309"/>
                  </a:cubicBezTo>
                  <a:cubicBezTo>
                    <a:pt x="118" y="353"/>
                    <a:pt x="118" y="353"/>
                    <a:pt x="118" y="353"/>
                  </a:cubicBezTo>
                  <a:lnTo>
                    <a:pt x="118" y="118"/>
                  </a:lnTo>
                  <a:close/>
                  <a:moveTo>
                    <a:pt x="354" y="544"/>
                  </a:moveTo>
                  <a:lnTo>
                    <a:pt x="354" y="544"/>
                  </a:lnTo>
                  <a:cubicBezTo>
                    <a:pt x="354" y="589"/>
                    <a:pt x="398" y="618"/>
                    <a:pt x="442" y="618"/>
                  </a:cubicBezTo>
                  <a:cubicBezTo>
                    <a:pt x="486" y="618"/>
                    <a:pt x="516" y="589"/>
                    <a:pt x="516" y="544"/>
                  </a:cubicBezTo>
                  <a:cubicBezTo>
                    <a:pt x="516" y="500"/>
                    <a:pt x="486" y="471"/>
                    <a:pt x="442" y="471"/>
                  </a:cubicBezTo>
                  <a:cubicBezTo>
                    <a:pt x="398" y="471"/>
                    <a:pt x="354" y="500"/>
                    <a:pt x="354" y="544"/>
                  </a:cubicBezTo>
                  <a:close/>
                  <a:moveTo>
                    <a:pt x="442" y="500"/>
                  </a:moveTo>
                  <a:lnTo>
                    <a:pt x="442" y="500"/>
                  </a:lnTo>
                  <a:cubicBezTo>
                    <a:pt x="457" y="500"/>
                    <a:pt x="471" y="530"/>
                    <a:pt x="471" y="544"/>
                  </a:cubicBezTo>
                  <a:cubicBezTo>
                    <a:pt x="471" y="559"/>
                    <a:pt x="457" y="589"/>
                    <a:pt x="442" y="589"/>
                  </a:cubicBezTo>
                  <a:cubicBezTo>
                    <a:pt x="412" y="589"/>
                    <a:pt x="398" y="559"/>
                    <a:pt x="398" y="544"/>
                  </a:cubicBezTo>
                  <a:cubicBezTo>
                    <a:pt x="398" y="530"/>
                    <a:pt x="412" y="500"/>
                    <a:pt x="442" y="500"/>
                  </a:cubicBezTo>
                  <a:close/>
                </a:path>
              </a:pathLst>
            </a:custGeom>
            <a:solidFill>
              <a:schemeClr val="accent1"/>
            </a:solidFill>
            <a:ln>
              <a:noFill/>
            </a:ln>
            <a:effectLst/>
          </p:spPr>
          <p:txBody>
            <a:bodyPr wrap="none" anchor="ctr"/>
            <a:lstStyle/>
            <a:p>
              <a:endParaRPr lang="es-ES_tradnl"/>
            </a:p>
          </p:txBody>
        </p:sp>
        <p:sp>
          <p:nvSpPr>
            <p:cNvPr id="52" name="Freeform 33">
              <a:extLst>
                <a:ext uri="{FF2B5EF4-FFF2-40B4-BE49-F238E27FC236}">
                  <a16:creationId xmlns:a16="http://schemas.microsoft.com/office/drawing/2014/main" id="{DC1ABAC8-D347-FC44-AA25-D0174012A931}"/>
                </a:ext>
              </a:extLst>
            </p:cNvPr>
            <p:cNvSpPr>
              <a:spLocks noChangeArrowheads="1"/>
            </p:cNvSpPr>
            <p:nvPr/>
          </p:nvSpPr>
          <p:spPr bwMode="auto">
            <a:xfrm>
              <a:off x="254496" y="2330781"/>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53" name="Freeform 132">
              <a:extLst>
                <a:ext uri="{FF2B5EF4-FFF2-40B4-BE49-F238E27FC236}">
                  <a16:creationId xmlns:a16="http://schemas.microsoft.com/office/drawing/2014/main" id="{9E2A1043-2B34-D248-904E-2E7D448CD3EF}"/>
                </a:ext>
              </a:extLst>
            </p:cNvPr>
            <p:cNvSpPr>
              <a:spLocks noChangeArrowheads="1"/>
            </p:cNvSpPr>
            <p:nvPr/>
          </p:nvSpPr>
          <p:spPr bwMode="auto">
            <a:xfrm>
              <a:off x="550988" y="2445238"/>
              <a:ext cx="1119631" cy="727425"/>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54" name="Freeform 33">
              <a:extLst>
                <a:ext uri="{FF2B5EF4-FFF2-40B4-BE49-F238E27FC236}">
                  <a16:creationId xmlns:a16="http://schemas.microsoft.com/office/drawing/2014/main" id="{401B77B1-DD2C-1742-A2C7-D31658C96B08}"/>
                </a:ext>
              </a:extLst>
            </p:cNvPr>
            <p:cNvSpPr>
              <a:spLocks noChangeArrowheads="1"/>
            </p:cNvSpPr>
            <p:nvPr/>
          </p:nvSpPr>
          <p:spPr bwMode="auto">
            <a:xfrm>
              <a:off x="254495" y="2947505"/>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55" name="Freeform 113">
              <a:extLst>
                <a:ext uri="{FF2B5EF4-FFF2-40B4-BE49-F238E27FC236}">
                  <a16:creationId xmlns:a16="http://schemas.microsoft.com/office/drawing/2014/main" id="{C88D7A69-F776-F44C-B9E3-9E5C3CEDE5DE}"/>
                </a:ext>
              </a:extLst>
            </p:cNvPr>
            <p:cNvSpPr>
              <a:spLocks noChangeArrowheads="1"/>
            </p:cNvSpPr>
            <p:nvPr/>
          </p:nvSpPr>
          <p:spPr bwMode="auto">
            <a:xfrm>
              <a:off x="2406849" y="2498442"/>
              <a:ext cx="706264" cy="460845"/>
            </a:xfrm>
            <a:custGeom>
              <a:avLst/>
              <a:gdLst>
                <a:gd name="T0" fmla="*/ 218715 w 608"/>
                <a:gd name="T1" fmla="*/ 76549 h 510"/>
                <a:gd name="T2" fmla="*/ 218715 w 608"/>
                <a:gd name="T3" fmla="*/ 79076 h 510"/>
                <a:gd name="T4" fmla="*/ 218715 w 608"/>
                <a:gd name="T5" fmla="*/ 79076 h 510"/>
                <a:gd name="T6" fmla="*/ 208626 w 608"/>
                <a:gd name="T7" fmla="*/ 89186 h 510"/>
                <a:gd name="T8" fmla="*/ 177998 w 608"/>
                <a:gd name="T9" fmla="*/ 176206 h 510"/>
                <a:gd name="T10" fmla="*/ 167909 w 608"/>
                <a:gd name="T11" fmla="*/ 183789 h 510"/>
                <a:gd name="T12" fmla="*/ 167909 w 608"/>
                <a:gd name="T13" fmla="*/ 183789 h 510"/>
                <a:gd name="T14" fmla="*/ 162865 w 608"/>
                <a:gd name="T15" fmla="*/ 183789 h 510"/>
                <a:gd name="T16" fmla="*/ 50805 w 608"/>
                <a:gd name="T17" fmla="*/ 183789 h 510"/>
                <a:gd name="T18" fmla="*/ 50805 w 608"/>
                <a:gd name="T19" fmla="*/ 183789 h 510"/>
                <a:gd name="T20" fmla="*/ 40716 w 608"/>
                <a:gd name="T21" fmla="*/ 176206 h 510"/>
                <a:gd name="T22" fmla="*/ 10089 w 608"/>
                <a:gd name="T23" fmla="*/ 89186 h 510"/>
                <a:gd name="T24" fmla="*/ 10089 w 608"/>
                <a:gd name="T25" fmla="*/ 68966 h 510"/>
                <a:gd name="T26" fmla="*/ 50805 w 608"/>
                <a:gd name="T27" fmla="*/ 68966 h 510"/>
                <a:gd name="T28" fmla="*/ 83955 w 608"/>
                <a:gd name="T29" fmla="*/ 68966 h 510"/>
                <a:gd name="T30" fmla="*/ 127193 w 608"/>
                <a:gd name="T31" fmla="*/ 68966 h 510"/>
                <a:gd name="T32" fmla="*/ 152776 w 608"/>
                <a:gd name="T33" fmla="*/ 68966 h 510"/>
                <a:gd name="T34" fmla="*/ 167909 w 608"/>
                <a:gd name="T35" fmla="*/ 68966 h 510"/>
                <a:gd name="T36" fmla="*/ 208626 w 608"/>
                <a:gd name="T37" fmla="*/ 68966 h 510"/>
                <a:gd name="T38" fmla="*/ 208626 w 608"/>
                <a:gd name="T39" fmla="*/ 68966 h 510"/>
                <a:gd name="T40" fmla="*/ 78910 w 608"/>
                <a:gd name="T41" fmla="*/ 99658 h 510"/>
                <a:gd name="T42" fmla="*/ 68461 w 608"/>
                <a:gd name="T43" fmla="*/ 89186 h 510"/>
                <a:gd name="T44" fmla="*/ 58372 w 608"/>
                <a:gd name="T45" fmla="*/ 153097 h 510"/>
                <a:gd name="T46" fmla="*/ 78910 w 608"/>
                <a:gd name="T47" fmla="*/ 153097 h 510"/>
                <a:gd name="T48" fmla="*/ 119626 w 608"/>
                <a:gd name="T49" fmla="*/ 99658 h 510"/>
                <a:gd name="T50" fmla="*/ 109538 w 608"/>
                <a:gd name="T51" fmla="*/ 89186 h 510"/>
                <a:gd name="T52" fmla="*/ 99088 w 608"/>
                <a:gd name="T53" fmla="*/ 153097 h 510"/>
                <a:gd name="T54" fmla="*/ 119626 w 608"/>
                <a:gd name="T55" fmla="*/ 153097 h 510"/>
                <a:gd name="T56" fmla="*/ 160343 w 608"/>
                <a:gd name="T57" fmla="*/ 99658 h 510"/>
                <a:gd name="T58" fmla="*/ 150254 w 608"/>
                <a:gd name="T59" fmla="*/ 89186 h 510"/>
                <a:gd name="T60" fmla="*/ 139804 w 608"/>
                <a:gd name="T61" fmla="*/ 153097 h 510"/>
                <a:gd name="T62" fmla="*/ 160343 w 608"/>
                <a:gd name="T63" fmla="*/ 153097 h 510"/>
                <a:gd name="T64" fmla="*/ 122149 w 608"/>
                <a:gd name="T65" fmla="*/ 15165 h 510"/>
                <a:gd name="T66" fmla="*/ 122149 w 608"/>
                <a:gd name="T67" fmla="*/ 15165 h 510"/>
                <a:gd name="T68" fmla="*/ 129715 w 608"/>
                <a:gd name="T69" fmla="*/ 0 h 510"/>
                <a:gd name="T70" fmla="*/ 139804 w 608"/>
                <a:gd name="T71" fmla="*/ 5055 h 510"/>
                <a:gd name="T72" fmla="*/ 142327 w 608"/>
                <a:gd name="T73" fmla="*/ 58856 h 510"/>
                <a:gd name="T74" fmla="*/ 96566 w 608"/>
                <a:gd name="T75" fmla="*/ 15165 h 510"/>
                <a:gd name="T76" fmla="*/ 76388 w 608"/>
                <a:gd name="T77" fmla="*/ 58856 h 510"/>
                <a:gd name="T78" fmla="*/ 78910 w 608"/>
                <a:gd name="T79" fmla="*/ 5055 h 510"/>
                <a:gd name="T80" fmla="*/ 88999 w 608"/>
                <a:gd name="T81" fmla="*/ 0 h 510"/>
                <a:gd name="T82" fmla="*/ 96566 w 608"/>
                <a:gd name="T83" fmla="*/ 15165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8" h="510">
                  <a:moveTo>
                    <a:pt x="607" y="212"/>
                  </a:moveTo>
                  <a:lnTo>
                    <a:pt x="607" y="212"/>
                  </a:lnTo>
                  <a:lnTo>
                    <a:pt x="607" y="219"/>
                  </a:lnTo>
                  <a:cubicBezTo>
                    <a:pt x="607" y="233"/>
                    <a:pt x="593" y="247"/>
                    <a:pt x="579" y="247"/>
                  </a:cubicBezTo>
                  <a:cubicBezTo>
                    <a:pt x="551" y="247"/>
                    <a:pt x="551" y="247"/>
                    <a:pt x="551" y="247"/>
                  </a:cubicBezTo>
                  <a:cubicBezTo>
                    <a:pt x="494" y="488"/>
                    <a:pt x="494" y="488"/>
                    <a:pt x="494" y="488"/>
                  </a:cubicBezTo>
                  <a:cubicBezTo>
                    <a:pt x="487" y="502"/>
                    <a:pt x="480" y="509"/>
                    <a:pt x="466" y="509"/>
                  </a:cubicBezTo>
                  <a:cubicBezTo>
                    <a:pt x="459" y="509"/>
                    <a:pt x="459" y="509"/>
                    <a:pt x="459" y="509"/>
                  </a:cubicBezTo>
                  <a:cubicBezTo>
                    <a:pt x="452" y="509"/>
                    <a:pt x="452" y="509"/>
                    <a:pt x="452" y="509"/>
                  </a:cubicBezTo>
                  <a:cubicBezTo>
                    <a:pt x="141" y="509"/>
                    <a:pt x="141" y="509"/>
                    <a:pt x="141" y="509"/>
                  </a:cubicBezTo>
                  <a:cubicBezTo>
                    <a:pt x="127" y="509"/>
                    <a:pt x="120" y="502"/>
                    <a:pt x="113" y="488"/>
                  </a:cubicBezTo>
                  <a:cubicBezTo>
                    <a:pt x="56" y="247"/>
                    <a:pt x="56" y="247"/>
                    <a:pt x="56" y="247"/>
                  </a:cubicBezTo>
                  <a:cubicBezTo>
                    <a:pt x="28" y="247"/>
                    <a:pt x="28" y="247"/>
                    <a:pt x="28" y="247"/>
                  </a:cubicBezTo>
                  <a:cubicBezTo>
                    <a:pt x="14" y="247"/>
                    <a:pt x="0" y="233"/>
                    <a:pt x="0" y="219"/>
                  </a:cubicBezTo>
                  <a:cubicBezTo>
                    <a:pt x="0" y="198"/>
                    <a:pt x="14" y="191"/>
                    <a:pt x="28" y="191"/>
                  </a:cubicBezTo>
                  <a:cubicBezTo>
                    <a:pt x="141" y="191"/>
                    <a:pt x="141" y="191"/>
                    <a:pt x="141" y="191"/>
                  </a:cubicBezTo>
                  <a:cubicBezTo>
                    <a:pt x="233" y="191"/>
                    <a:pt x="233" y="191"/>
                    <a:pt x="233" y="191"/>
                  </a:cubicBezTo>
                  <a:cubicBezTo>
                    <a:pt x="353" y="191"/>
                    <a:pt x="353" y="191"/>
                    <a:pt x="353" y="191"/>
                  </a:cubicBezTo>
                  <a:cubicBezTo>
                    <a:pt x="424" y="191"/>
                    <a:pt x="424" y="191"/>
                    <a:pt x="424" y="191"/>
                  </a:cubicBezTo>
                  <a:cubicBezTo>
                    <a:pt x="466" y="191"/>
                    <a:pt x="466" y="191"/>
                    <a:pt x="466" y="191"/>
                  </a:cubicBezTo>
                  <a:cubicBezTo>
                    <a:pt x="579" y="191"/>
                    <a:pt x="579" y="191"/>
                    <a:pt x="579" y="191"/>
                  </a:cubicBezTo>
                  <a:cubicBezTo>
                    <a:pt x="593" y="191"/>
                    <a:pt x="600" y="198"/>
                    <a:pt x="607" y="212"/>
                  </a:cubicBezTo>
                  <a:close/>
                  <a:moveTo>
                    <a:pt x="219" y="276"/>
                  </a:moveTo>
                  <a:lnTo>
                    <a:pt x="219" y="276"/>
                  </a:lnTo>
                  <a:cubicBezTo>
                    <a:pt x="219" y="254"/>
                    <a:pt x="205" y="247"/>
                    <a:pt x="190" y="247"/>
                  </a:cubicBezTo>
                  <a:cubicBezTo>
                    <a:pt x="176" y="247"/>
                    <a:pt x="162" y="254"/>
                    <a:pt x="162" y="276"/>
                  </a:cubicBezTo>
                  <a:cubicBezTo>
                    <a:pt x="162" y="424"/>
                    <a:pt x="162" y="424"/>
                    <a:pt x="162" y="424"/>
                  </a:cubicBezTo>
                  <a:cubicBezTo>
                    <a:pt x="162" y="438"/>
                    <a:pt x="176" y="452"/>
                    <a:pt x="190" y="452"/>
                  </a:cubicBezTo>
                  <a:cubicBezTo>
                    <a:pt x="205" y="452"/>
                    <a:pt x="219" y="438"/>
                    <a:pt x="219" y="424"/>
                  </a:cubicBezTo>
                  <a:lnTo>
                    <a:pt x="219" y="276"/>
                  </a:lnTo>
                  <a:close/>
                  <a:moveTo>
                    <a:pt x="332" y="276"/>
                  </a:moveTo>
                  <a:lnTo>
                    <a:pt x="332" y="276"/>
                  </a:lnTo>
                  <a:cubicBezTo>
                    <a:pt x="332" y="254"/>
                    <a:pt x="318" y="247"/>
                    <a:pt x="304" y="247"/>
                  </a:cubicBezTo>
                  <a:cubicBezTo>
                    <a:pt x="290" y="247"/>
                    <a:pt x="275" y="254"/>
                    <a:pt x="275" y="276"/>
                  </a:cubicBezTo>
                  <a:cubicBezTo>
                    <a:pt x="275" y="424"/>
                    <a:pt x="275" y="424"/>
                    <a:pt x="275" y="424"/>
                  </a:cubicBezTo>
                  <a:cubicBezTo>
                    <a:pt x="275" y="438"/>
                    <a:pt x="290" y="452"/>
                    <a:pt x="304" y="452"/>
                  </a:cubicBezTo>
                  <a:cubicBezTo>
                    <a:pt x="318" y="452"/>
                    <a:pt x="332" y="438"/>
                    <a:pt x="332" y="424"/>
                  </a:cubicBezTo>
                  <a:lnTo>
                    <a:pt x="332" y="276"/>
                  </a:lnTo>
                  <a:close/>
                  <a:moveTo>
                    <a:pt x="445" y="276"/>
                  </a:moveTo>
                  <a:lnTo>
                    <a:pt x="445" y="276"/>
                  </a:lnTo>
                  <a:cubicBezTo>
                    <a:pt x="445" y="254"/>
                    <a:pt x="431" y="247"/>
                    <a:pt x="417" y="247"/>
                  </a:cubicBezTo>
                  <a:cubicBezTo>
                    <a:pt x="403" y="247"/>
                    <a:pt x="388" y="254"/>
                    <a:pt x="388" y="276"/>
                  </a:cubicBezTo>
                  <a:cubicBezTo>
                    <a:pt x="388" y="424"/>
                    <a:pt x="388" y="424"/>
                    <a:pt x="388" y="424"/>
                  </a:cubicBezTo>
                  <a:cubicBezTo>
                    <a:pt x="388" y="438"/>
                    <a:pt x="403" y="452"/>
                    <a:pt x="417" y="452"/>
                  </a:cubicBezTo>
                  <a:cubicBezTo>
                    <a:pt x="431" y="452"/>
                    <a:pt x="445" y="438"/>
                    <a:pt x="445" y="424"/>
                  </a:cubicBezTo>
                  <a:lnTo>
                    <a:pt x="445" y="276"/>
                  </a:lnTo>
                  <a:close/>
                  <a:moveTo>
                    <a:pt x="339" y="42"/>
                  </a:moveTo>
                  <a:lnTo>
                    <a:pt x="339" y="42"/>
                  </a:lnTo>
                  <a:cubicBezTo>
                    <a:pt x="332" y="35"/>
                    <a:pt x="332" y="35"/>
                    <a:pt x="332" y="28"/>
                  </a:cubicBezTo>
                  <a:cubicBezTo>
                    <a:pt x="332" y="14"/>
                    <a:pt x="346" y="0"/>
                    <a:pt x="360" y="0"/>
                  </a:cubicBezTo>
                  <a:cubicBezTo>
                    <a:pt x="374" y="0"/>
                    <a:pt x="381" y="7"/>
                    <a:pt x="388" y="14"/>
                  </a:cubicBezTo>
                  <a:cubicBezTo>
                    <a:pt x="459" y="163"/>
                    <a:pt x="459" y="163"/>
                    <a:pt x="459" y="163"/>
                  </a:cubicBezTo>
                  <a:cubicBezTo>
                    <a:pt x="395" y="163"/>
                    <a:pt x="395" y="163"/>
                    <a:pt x="395" y="163"/>
                  </a:cubicBezTo>
                  <a:lnTo>
                    <a:pt x="339" y="42"/>
                  </a:lnTo>
                  <a:close/>
                  <a:moveTo>
                    <a:pt x="268" y="42"/>
                  </a:moveTo>
                  <a:lnTo>
                    <a:pt x="268" y="42"/>
                  </a:lnTo>
                  <a:cubicBezTo>
                    <a:pt x="212" y="163"/>
                    <a:pt x="212" y="163"/>
                    <a:pt x="212" y="163"/>
                  </a:cubicBezTo>
                  <a:cubicBezTo>
                    <a:pt x="148" y="163"/>
                    <a:pt x="148" y="163"/>
                    <a:pt x="148" y="163"/>
                  </a:cubicBezTo>
                  <a:cubicBezTo>
                    <a:pt x="219" y="14"/>
                    <a:pt x="219" y="14"/>
                    <a:pt x="219" y="14"/>
                  </a:cubicBezTo>
                  <a:cubicBezTo>
                    <a:pt x="226" y="7"/>
                    <a:pt x="233" y="0"/>
                    <a:pt x="247" y="0"/>
                  </a:cubicBezTo>
                  <a:cubicBezTo>
                    <a:pt x="261" y="0"/>
                    <a:pt x="275" y="14"/>
                    <a:pt x="275" y="28"/>
                  </a:cubicBezTo>
                  <a:cubicBezTo>
                    <a:pt x="275" y="35"/>
                    <a:pt x="275" y="35"/>
                    <a:pt x="268" y="42"/>
                  </a:cubicBezTo>
                  <a:close/>
                </a:path>
              </a:pathLst>
            </a:custGeom>
            <a:solidFill>
              <a:schemeClr val="accent1"/>
            </a:solidFill>
            <a:ln>
              <a:noFill/>
            </a:ln>
            <a:effectLst/>
          </p:spPr>
          <p:txBody>
            <a:bodyPr wrap="none" anchor="ctr"/>
            <a:lstStyle/>
            <a:p>
              <a:endParaRPr lang="es-ES_tradnl"/>
            </a:p>
          </p:txBody>
        </p:sp>
        <p:sp>
          <p:nvSpPr>
            <p:cNvPr id="56" name="Freeform 12">
              <a:extLst>
                <a:ext uri="{FF2B5EF4-FFF2-40B4-BE49-F238E27FC236}">
                  <a16:creationId xmlns:a16="http://schemas.microsoft.com/office/drawing/2014/main" id="{9B23B7A7-0E66-FB4E-90F0-32B13C7E090C}"/>
                </a:ext>
              </a:extLst>
            </p:cNvPr>
            <p:cNvSpPr>
              <a:spLocks/>
            </p:cNvSpPr>
            <p:nvPr/>
          </p:nvSpPr>
          <p:spPr bwMode="auto">
            <a:xfrm>
              <a:off x="1820797" y="2622955"/>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57" name="Freeform 105">
              <a:extLst>
                <a:ext uri="{FF2B5EF4-FFF2-40B4-BE49-F238E27FC236}">
                  <a16:creationId xmlns:a16="http://schemas.microsoft.com/office/drawing/2014/main" id="{43A1F6EB-50CB-734E-8DA0-E6D79AEC73AE}"/>
                </a:ext>
              </a:extLst>
            </p:cNvPr>
            <p:cNvSpPr>
              <a:spLocks noEditPoints="1"/>
            </p:cNvSpPr>
            <p:nvPr/>
          </p:nvSpPr>
          <p:spPr bwMode="auto">
            <a:xfrm>
              <a:off x="3747495" y="2446537"/>
              <a:ext cx="1305271" cy="576000"/>
            </a:xfrm>
            <a:custGeom>
              <a:avLst/>
              <a:gdLst>
                <a:gd name="T0" fmla="*/ 0 w 71"/>
                <a:gd name="T1" fmla="*/ 46 h 71"/>
                <a:gd name="T2" fmla="*/ 9 w 71"/>
                <a:gd name="T3" fmla="*/ 31 h 71"/>
                <a:gd name="T4" fmla="*/ 4 w 71"/>
                <a:gd name="T5" fmla="*/ 32 h 71"/>
                <a:gd name="T6" fmla="*/ 7 w 71"/>
                <a:gd name="T7" fmla="*/ 25 h 71"/>
                <a:gd name="T8" fmla="*/ 6 w 71"/>
                <a:gd name="T9" fmla="*/ 42 h 71"/>
                <a:gd name="T10" fmla="*/ 11 w 71"/>
                <a:gd name="T11" fmla="*/ 39 h 71"/>
                <a:gd name="T12" fmla="*/ 15 w 71"/>
                <a:gd name="T13" fmla="*/ 46 h 71"/>
                <a:gd name="T14" fmla="*/ 0 w 71"/>
                <a:gd name="T15" fmla="*/ 69 h 71"/>
                <a:gd name="T16" fmla="*/ 7 w 71"/>
                <a:gd name="T17" fmla="*/ 67 h 71"/>
                <a:gd name="T18" fmla="*/ 5 w 71"/>
                <a:gd name="T19" fmla="*/ 62 h 71"/>
                <a:gd name="T20" fmla="*/ 9 w 71"/>
                <a:gd name="T21" fmla="*/ 55 h 71"/>
                <a:gd name="T22" fmla="*/ 5 w 71"/>
                <a:gd name="T23" fmla="*/ 55 h 71"/>
                <a:gd name="T24" fmla="*/ 1 w 71"/>
                <a:gd name="T25" fmla="*/ 57 h 71"/>
                <a:gd name="T26" fmla="*/ 14 w 71"/>
                <a:gd name="T27" fmla="*/ 51 h 71"/>
                <a:gd name="T28" fmla="*/ 10 w 71"/>
                <a:gd name="T29" fmla="*/ 59 h 71"/>
                <a:gd name="T30" fmla="*/ 7 w 71"/>
                <a:gd name="T31" fmla="*/ 71 h 71"/>
                <a:gd name="T32" fmla="*/ 1 w 71"/>
                <a:gd name="T33" fmla="*/ 20 h 71"/>
                <a:gd name="T34" fmla="*/ 6 w 71"/>
                <a:gd name="T35" fmla="*/ 16 h 71"/>
                <a:gd name="T36" fmla="*/ 6 w 71"/>
                <a:gd name="T37" fmla="*/ 6 h 71"/>
                <a:gd name="T38" fmla="*/ 4 w 71"/>
                <a:gd name="T39" fmla="*/ 8 h 71"/>
                <a:gd name="T40" fmla="*/ 6 w 71"/>
                <a:gd name="T41" fmla="*/ 0 h 71"/>
                <a:gd name="T42" fmla="*/ 11 w 71"/>
                <a:gd name="T43" fmla="*/ 16 h 71"/>
                <a:gd name="T44" fmla="*/ 15 w 71"/>
                <a:gd name="T45" fmla="*/ 20 h 71"/>
                <a:gd name="T46" fmla="*/ 70 w 71"/>
                <a:gd name="T47" fmla="*/ 20 h 71"/>
                <a:gd name="T48" fmla="*/ 20 w 71"/>
                <a:gd name="T49" fmla="*/ 19 h 71"/>
                <a:gd name="T50" fmla="*/ 21 w 71"/>
                <a:gd name="T51" fmla="*/ 10 h 71"/>
                <a:gd name="T52" fmla="*/ 71 w 71"/>
                <a:gd name="T53" fmla="*/ 11 h 71"/>
                <a:gd name="T54" fmla="*/ 71 w 71"/>
                <a:gd name="T55" fmla="*/ 39 h 71"/>
                <a:gd name="T56" fmla="*/ 21 w 71"/>
                <a:gd name="T57" fmla="*/ 40 h 71"/>
                <a:gd name="T58" fmla="*/ 20 w 71"/>
                <a:gd name="T59" fmla="*/ 31 h 71"/>
                <a:gd name="T60" fmla="*/ 70 w 71"/>
                <a:gd name="T61" fmla="*/ 30 h 71"/>
                <a:gd name="T62" fmla="*/ 71 w 71"/>
                <a:gd name="T63" fmla="*/ 39 h 71"/>
                <a:gd name="T64" fmla="*/ 70 w 71"/>
                <a:gd name="T65" fmla="*/ 61 h 71"/>
                <a:gd name="T66" fmla="*/ 20 w 71"/>
                <a:gd name="T67" fmla="*/ 60 h 71"/>
                <a:gd name="T68" fmla="*/ 21 w 71"/>
                <a:gd name="T69" fmla="*/ 51 h 71"/>
                <a:gd name="T70" fmla="*/ 71 w 71"/>
                <a:gd name="T71" fmla="*/ 52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1">
                  <a:moveTo>
                    <a:pt x="15" y="46"/>
                  </a:moveTo>
                  <a:cubicBezTo>
                    <a:pt x="0" y="46"/>
                    <a:pt x="0" y="46"/>
                    <a:pt x="0" y="46"/>
                  </a:cubicBezTo>
                  <a:cubicBezTo>
                    <a:pt x="0" y="45"/>
                    <a:pt x="0" y="44"/>
                    <a:pt x="0" y="43"/>
                  </a:cubicBezTo>
                  <a:cubicBezTo>
                    <a:pt x="0" y="36"/>
                    <a:pt x="9" y="35"/>
                    <a:pt x="9" y="31"/>
                  </a:cubicBezTo>
                  <a:cubicBezTo>
                    <a:pt x="9" y="30"/>
                    <a:pt x="8" y="29"/>
                    <a:pt x="7" y="29"/>
                  </a:cubicBezTo>
                  <a:cubicBezTo>
                    <a:pt x="6" y="29"/>
                    <a:pt x="4" y="31"/>
                    <a:pt x="4" y="32"/>
                  </a:cubicBezTo>
                  <a:cubicBezTo>
                    <a:pt x="0" y="29"/>
                    <a:pt x="0" y="29"/>
                    <a:pt x="0" y="29"/>
                  </a:cubicBezTo>
                  <a:cubicBezTo>
                    <a:pt x="2" y="27"/>
                    <a:pt x="4" y="25"/>
                    <a:pt x="7" y="25"/>
                  </a:cubicBezTo>
                  <a:cubicBezTo>
                    <a:pt x="11" y="25"/>
                    <a:pt x="14" y="27"/>
                    <a:pt x="14" y="31"/>
                  </a:cubicBezTo>
                  <a:cubicBezTo>
                    <a:pt x="14" y="37"/>
                    <a:pt x="6" y="38"/>
                    <a:pt x="6" y="42"/>
                  </a:cubicBezTo>
                  <a:cubicBezTo>
                    <a:pt x="11" y="42"/>
                    <a:pt x="11" y="42"/>
                    <a:pt x="11" y="42"/>
                  </a:cubicBezTo>
                  <a:cubicBezTo>
                    <a:pt x="11" y="39"/>
                    <a:pt x="11" y="39"/>
                    <a:pt x="11" y="39"/>
                  </a:cubicBezTo>
                  <a:cubicBezTo>
                    <a:pt x="15" y="39"/>
                    <a:pt x="15" y="39"/>
                    <a:pt x="15" y="39"/>
                  </a:cubicBezTo>
                  <a:lnTo>
                    <a:pt x="15" y="46"/>
                  </a:lnTo>
                  <a:close/>
                  <a:moveTo>
                    <a:pt x="7" y="71"/>
                  </a:moveTo>
                  <a:cubicBezTo>
                    <a:pt x="5" y="71"/>
                    <a:pt x="2" y="70"/>
                    <a:pt x="0" y="69"/>
                  </a:cubicBezTo>
                  <a:cubicBezTo>
                    <a:pt x="3" y="65"/>
                    <a:pt x="3" y="65"/>
                    <a:pt x="3" y="65"/>
                  </a:cubicBezTo>
                  <a:cubicBezTo>
                    <a:pt x="4" y="66"/>
                    <a:pt x="5" y="67"/>
                    <a:pt x="7" y="67"/>
                  </a:cubicBezTo>
                  <a:cubicBezTo>
                    <a:pt x="8" y="67"/>
                    <a:pt x="10" y="66"/>
                    <a:pt x="10" y="65"/>
                  </a:cubicBezTo>
                  <a:cubicBezTo>
                    <a:pt x="10" y="62"/>
                    <a:pt x="7" y="62"/>
                    <a:pt x="5" y="62"/>
                  </a:cubicBezTo>
                  <a:cubicBezTo>
                    <a:pt x="4" y="60"/>
                    <a:pt x="4" y="60"/>
                    <a:pt x="4" y="60"/>
                  </a:cubicBezTo>
                  <a:cubicBezTo>
                    <a:pt x="6" y="58"/>
                    <a:pt x="7" y="56"/>
                    <a:pt x="9" y="55"/>
                  </a:cubicBezTo>
                  <a:cubicBezTo>
                    <a:pt x="9" y="55"/>
                    <a:pt x="9" y="55"/>
                    <a:pt x="9" y="55"/>
                  </a:cubicBezTo>
                  <a:cubicBezTo>
                    <a:pt x="8" y="55"/>
                    <a:pt x="6" y="55"/>
                    <a:pt x="5" y="55"/>
                  </a:cubicBezTo>
                  <a:cubicBezTo>
                    <a:pt x="5" y="57"/>
                    <a:pt x="5" y="57"/>
                    <a:pt x="5" y="57"/>
                  </a:cubicBezTo>
                  <a:cubicBezTo>
                    <a:pt x="1" y="57"/>
                    <a:pt x="1" y="57"/>
                    <a:pt x="1" y="57"/>
                  </a:cubicBezTo>
                  <a:cubicBezTo>
                    <a:pt x="1" y="51"/>
                    <a:pt x="1" y="51"/>
                    <a:pt x="1" y="51"/>
                  </a:cubicBezTo>
                  <a:cubicBezTo>
                    <a:pt x="14" y="51"/>
                    <a:pt x="14" y="51"/>
                    <a:pt x="14" y="51"/>
                  </a:cubicBezTo>
                  <a:cubicBezTo>
                    <a:pt x="14" y="54"/>
                    <a:pt x="14" y="54"/>
                    <a:pt x="14" y="54"/>
                  </a:cubicBezTo>
                  <a:cubicBezTo>
                    <a:pt x="10" y="59"/>
                    <a:pt x="10" y="59"/>
                    <a:pt x="10" y="59"/>
                  </a:cubicBezTo>
                  <a:cubicBezTo>
                    <a:pt x="13" y="60"/>
                    <a:pt x="15" y="62"/>
                    <a:pt x="15" y="64"/>
                  </a:cubicBezTo>
                  <a:cubicBezTo>
                    <a:pt x="15" y="69"/>
                    <a:pt x="11" y="71"/>
                    <a:pt x="7" y="71"/>
                  </a:cubicBezTo>
                  <a:close/>
                  <a:moveTo>
                    <a:pt x="15" y="20"/>
                  </a:moveTo>
                  <a:cubicBezTo>
                    <a:pt x="1" y="20"/>
                    <a:pt x="1" y="20"/>
                    <a:pt x="1" y="20"/>
                  </a:cubicBezTo>
                  <a:cubicBezTo>
                    <a:pt x="1" y="16"/>
                    <a:pt x="1" y="16"/>
                    <a:pt x="1" y="16"/>
                  </a:cubicBezTo>
                  <a:cubicBezTo>
                    <a:pt x="6" y="16"/>
                    <a:pt x="6" y="16"/>
                    <a:pt x="6" y="16"/>
                  </a:cubicBezTo>
                  <a:cubicBezTo>
                    <a:pt x="6" y="13"/>
                    <a:pt x="6" y="9"/>
                    <a:pt x="6" y="6"/>
                  </a:cubicBezTo>
                  <a:cubicBezTo>
                    <a:pt x="6" y="6"/>
                    <a:pt x="6" y="6"/>
                    <a:pt x="6" y="6"/>
                  </a:cubicBezTo>
                  <a:cubicBezTo>
                    <a:pt x="6" y="6"/>
                    <a:pt x="6" y="6"/>
                    <a:pt x="6" y="6"/>
                  </a:cubicBezTo>
                  <a:cubicBezTo>
                    <a:pt x="5" y="7"/>
                    <a:pt x="4" y="7"/>
                    <a:pt x="4" y="8"/>
                  </a:cubicBezTo>
                  <a:cubicBezTo>
                    <a:pt x="1" y="5"/>
                    <a:pt x="1" y="5"/>
                    <a:pt x="1" y="5"/>
                  </a:cubicBezTo>
                  <a:cubicBezTo>
                    <a:pt x="6" y="0"/>
                    <a:pt x="6" y="0"/>
                    <a:pt x="6" y="0"/>
                  </a:cubicBezTo>
                  <a:cubicBezTo>
                    <a:pt x="11" y="0"/>
                    <a:pt x="11" y="0"/>
                    <a:pt x="11" y="0"/>
                  </a:cubicBezTo>
                  <a:cubicBezTo>
                    <a:pt x="11" y="16"/>
                    <a:pt x="11" y="16"/>
                    <a:pt x="11" y="16"/>
                  </a:cubicBezTo>
                  <a:cubicBezTo>
                    <a:pt x="15" y="16"/>
                    <a:pt x="15" y="16"/>
                    <a:pt x="15" y="16"/>
                  </a:cubicBezTo>
                  <a:lnTo>
                    <a:pt x="15" y="20"/>
                  </a:lnTo>
                  <a:close/>
                  <a:moveTo>
                    <a:pt x="71" y="19"/>
                  </a:moveTo>
                  <a:cubicBezTo>
                    <a:pt x="71" y="19"/>
                    <a:pt x="71" y="20"/>
                    <a:pt x="70" y="20"/>
                  </a:cubicBezTo>
                  <a:cubicBezTo>
                    <a:pt x="21" y="20"/>
                    <a:pt x="21" y="20"/>
                    <a:pt x="21" y="20"/>
                  </a:cubicBezTo>
                  <a:cubicBezTo>
                    <a:pt x="21" y="20"/>
                    <a:pt x="20" y="19"/>
                    <a:pt x="20" y="19"/>
                  </a:cubicBezTo>
                  <a:cubicBezTo>
                    <a:pt x="20" y="11"/>
                    <a:pt x="20" y="11"/>
                    <a:pt x="20" y="11"/>
                  </a:cubicBezTo>
                  <a:cubicBezTo>
                    <a:pt x="20" y="10"/>
                    <a:pt x="21" y="10"/>
                    <a:pt x="21" y="10"/>
                  </a:cubicBezTo>
                  <a:cubicBezTo>
                    <a:pt x="70" y="10"/>
                    <a:pt x="70" y="10"/>
                    <a:pt x="70" y="10"/>
                  </a:cubicBezTo>
                  <a:cubicBezTo>
                    <a:pt x="71" y="10"/>
                    <a:pt x="71" y="10"/>
                    <a:pt x="71" y="11"/>
                  </a:cubicBezTo>
                  <a:lnTo>
                    <a:pt x="71" y="19"/>
                  </a:lnTo>
                  <a:close/>
                  <a:moveTo>
                    <a:pt x="71" y="39"/>
                  </a:moveTo>
                  <a:cubicBezTo>
                    <a:pt x="71" y="40"/>
                    <a:pt x="71" y="40"/>
                    <a:pt x="70" y="40"/>
                  </a:cubicBezTo>
                  <a:cubicBezTo>
                    <a:pt x="21" y="40"/>
                    <a:pt x="21" y="40"/>
                    <a:pt x="21" y="40"/>
                  </a:cubicBezTo>
                  <a:cubicBezTo>
                    <a:pt x="21" y="40"/>
                    <a:pt x="20" y="40"/>
                    <a:pt x="20" y="39"/>
                  </a:cubicBezTo>
                  <a:cubicBezTo>
                    <a:pt x="20" y="31"/>
                    <a:pt x="20" y="31"/>
                    <a:pt x="20" y="31"/>
                  </a:cubicBezTo>
                  <a:cubicBezTo>
                    <a:pt x="20" y="31"/>
                    <a:pt x="21" y="30"/>
                    <a:pt x="21" y="30"/>
                  </a:cubicBezTo>
                  <a:cubicBezTo>
                    <a:pt x="70" y="30"/>
                    <a:pt x="70" y="30"/>
                    <a:pt x="70" y="30"/>
                  </a:cubicBezTo>
                  <a:cubicBezTo>
                    <a:pt x="71" y="30"/>
                    <a:pt x="71" y="31"/>
                    <a:pt x="71" y="31"/>
                  </a:cubicBezTo>
                  <a:lnTo>
                    <a:pt x="71" y="39"/>
                  </a:lnTo>
                  <a:close/>
                  <a:moveTo>
                    <a:pt x="71" y="60"/>
                  </a:moveTo>
                  <a:cubicBezTo>
                    <a:pt x="71" y="60"/>
                    <a:pt x="71" y="61"/>
                    <a:pt x="70" y="61"/>
                  </a:cubicBezTo>
                  <a:cubicBezTo>
                    <a:pt x="21" y="61"/>
                    <a:pt x="21" y="61"/>
                    <a:pt x="21" y="61"/>
                  </a:cubicBezTo>
                  <a:cubicBezTo>
                    <a:pt x="21" y="61"/>
                    <a:pt x="20" y="60"/>
                    <a:pt x="20" y="60"/>
                  </a:cubicBezTo>
                  <a:cubicBezTo>
                    <a:pt x="20" y="52"/>
                    <a:pt x="20" y="52"/>
                    <a:pt x="20" y="52"/>
                  </a:cubicBezTo>
                  <a:cubicBezTo>
                    <a:pt x="20" y="51"/>
                    <a:pt x="21" y="51"/>
                    <a:pt x="21" y="51"/>
                  </a:cubicBezTo>
                  <a:cubicBezTo>
                    <a:pt x="70" y="51"/>
                    <a:pt x="70" y="51"/>
                    <a:pt x="70" y="51"/>
                  </a:cubicBezTo>
                  <a:cubicBezTo>
                    <a:pt x="71" y="51"/>
                    <a:pt x="71" y="51"/>
                    <a:pt x="71" y="52"/>
                  </a:cubicBezTo>
                  <a:lnTo>
                    <a:pt x="71" y="60"/>
                  </a:lnTo>
                  <a:close/>
                </a:path>
              </a:pathLst>
            </a:custGeom>
            <a:solidFill>
              <a:schemeClr val="accent1"/>
            </a:solidFill>
            <a:ln>
              <a:noFill/>
            </a:ln>
          </p:spPr>
          <p:txBody>
            <a:bodyPr/>
            <a:lstStyle/>
            <a:p>
              <a:endParaRPr lang="es-ES_tradnl"/>
            </a:p>
          </p:txBody>
        </p:sp>
        <p:sp>
          <p:nvSpPr>
            <p:cNvPr id="58" name="Freeform 21">
              <a:extLst>
                <a:ext uri="{FF2B5EF4-FFF2-40B4-BE49-F238E27FC236}">
                  <a16:creationId xmlns:a16="http://schemas.microsoft.com/office/drawing/2014/main" id="{F72796DF-558C-AB49-9B4E-138C9F4F84EB}"/>
                </a:ext>
              </a:extLst>
            </p:cNvPr>
            <p:cNvSpPr>
              <a:spLocks noEditPoints="1"/>
            </p:cNvSpPr>
            <p:nvPr/>
          </p:nvSpPr>
          <p:spPr bwMode="auto">
            <a:xfrm flipH="1">
              <a:off x="9403943" y="2418019"/>
              <a:ext cx="894307" cy="443972"/>
            </a:xfrm>
            <a:custGeom>
              <a:avLst/>
              <a:gdLst>
                <a:gd name="T0" fmla="*/ 69 w 69"/>
                <a:gd name="T1" fmla="*/ 43 h 56"/>
                <a:gd name="T2" fmla="*/ 64 w 69"/>
                <a:gd name="T3" fmla="*/ 46 h 56"/>
                <a:gd name="T4" fmla="*/ 54 w 69"/>
                <a:gd name="T5" fmla="*/ 56 h 56"/>
                <a:gd name="T6" fmla="*/ 44 w 69"/>
                <a:gd name="T7" fmla="*/ 46 h 56"/>
                <a:gd name="T8" fmla="*/ 28 w 69"/>
                <a:gd name="T9" fmla="*/ 46 h 56"/>
                <a:gd name="T10" fmla="*/ 18 w 69"/>
                <a:gd name="T11" fmla="*/ 56 h 56"/>
                <a:gd name="T12" fmla="*/ 8 w 69"/>
                <a:gd name="T13" fmla="*/ 46 h 56"/>
                <a:gd name="T14" fmla="*/ 5 w 69"/>
                <a:gd name="T15" fmla="*/ 46 h 56"/>
                <a:gd name="T16" fmla="*/ 0 w 69"/>
                <a:gd name="T17" fmla="*/ 43 h 56"/>
                <a:gd name="T18" fmla="*/ 3 w 69"/>
                <a:gd name="T19" fmla="*/ 41 h 56"/>
                <a:gd name="T20" fmla="*/ 3 w 69"/>
                <a:gd name="T21" fmla="*/ 28 h 56"/>
                <a:gd name="T22" fmla="*/ 4 w 69"/>
                <a:gd name="T23" fmla="*/ 20 h 56"/>
                <a:gd name="T24" fmla="*/ 12 w 69"/>
                <a:gd name="T25" fmla="*/ 12 h 56"/>
                <a:gd name="T26" fmla="*/ 17 w 69"/>
                <a:gd name="T27" fmla="*/ 10 h 56"/>
                <a:gd name="T28" fmla="*/ 23 w 69"/>
                <a:gd name="T29" fmla="*/ 10 h 56"/>
                <a:gd name="T30" fmla="*/ 23 w 69"/>
                <a:gd name="T31" fmla="*/ 2 h 56"/>
                <a:gd name="T32" fmla="*/ 26 w 69"/>
                <a:gd name="T33" fmla="*/ 0 h 56"/>
                <a:gd name="T34" fmla="*/ 67 w 69"/>
                <a:gd name="T35" fmla="*/ 0 h 56"/>
                <a:gd name="T36" fmla="*/ 69 w 69"/>
                <a:gd name="T37" fmla="*/ 2 h 56"/>
                <a:gd name="T38" fmla="*/ 69 w 69"/>
                <a:gd name="T39" fmla="*/ 43 h 56"/>
                <a:gd name="T40" fmla="*/ 23 w 69"/>
                <a:gd name="T41" fmla="*/ 25 h 56"/>
                <a:gd name="T42" fmla="*/ 23 w 69"/>
                <a:gd name="T43" fmla="*/ 15 h 56"/>
                <a:gd name="T44" fmla="*/ 17 w 69"/>
                <a:gd name="T45" fmla="*/ 15 h 56"/>
                <a:gd name="T46" fmla="*/ 16 w 69"/>
                <a:gd name="T47" fmla="*/ 15 h 56"/>
                <a:gd name="T48" fmla="*/ 8 w 69"/>
                <a:gd name="T49" fmla="*/ 23 h 56"/>
                <a:gd name="T50" fmla="*/ 8 w 69"/>
                <a:gd name="T51" fmla="*/ 24 h 56"/>
                <a:gd name="T52" fmla="*/ 8 w 69"/>
                <a:gd name="T53" fmla="*/ 25 h 56"/>
                <a:gd name="T54" fmla="*/ 23 w 69"/>
                <a:gd name="T55" fmla="*/ 25 h 56"/>
                <a:gd name="T56" fmla="*/ 18 w 69"/>
                <a:gd name="T57" fmla="*/ 41 h 56"/>
                <a:gd name="T58" fmla="*/ 13 w 69"/>
                <a:gd name="T59" fmla="*/ 46 h 56"/>
                <a:gd name="T60" fmla="*/ 18 w 69"/>
                <a:gd name="T61" fmla="*/ 51 h 56"/>
                <a:gd name="T62" fmla="*/ 23 w 69"/>
                <a:gd name="T63" fmla="*/ 46 h 56"/>
                <a:gd name="T64" fmla="*/ 18 w 69"/>
                <a:gd name="T65" fmla="*/ 41 h 56"/>
                <a:gd name="T66" fmla="*/ 54 w 69"/>
                <a:gd name="T67" fmla="*/ 41 h 56"/>
                <a:gd name="T68" fmla="*/ 49 w 69"/>
                <a:gd name="T69" fmla="*/ 46 h 56"/>
                <a:gd name="T70" fmla="*/ 54 w 69"/>
                <a:gd name="T71" fmla="*/ 51 h 56"/>
                <a:gd name="T72" fmla="*/ 59 w 69"/>
                <a:gd name="T73" fmla="*/ 46 h 56"/>
                <a:gd name="T74" fmla="*/ 54 w 69"/>
                <a:gd name="T75" fmla="*/ 41 h 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9" h="56">
                  <a:moveTo>
                    <a:pt x="69" y="43"/>
                  </a:moveTo>
                  <a:cubicBezTo>
                    <a:pt x="69" y="46"/>
                    <a:pt x="66" y="46"/>
                    <a:pt x="64" y="46"/>
                  </a:cubicBezTo>
                  <a:cubicBezTo>
                    <a:pt x="64" y="52"/>
                    <a:pt x="60" y="56"/>
                    <a:pt x="54" y="56"/>
                  </a:cubicBezTo>
                  <a:cubicBezTo>
                    <a:pt x="48" y="56"/>
                    <a:pt x="44" y="52"/>
                    <a:pt x="44" y="46"/>
                  </a:cubicBezTo>
                  <a:cubicBezTo>
                    <a:pt x="28" y="46"/>
                    <a:pt x="28" y="46"/>
                    <a:pt x="28" y="46"/>
                  </a:cubicBezTo>
                  <a:cubicBezTo>
                    <a:pt x="28" y="52"/>
                    <a:pt x="24" y="56"/>
                    <a:pt x="18" y="56"/>
                  </a:cubicBezTo>
                  <a:cubicBezTo>
                    <a:pt x="12" y="56"/>
                    <a:pt x="8" y="52"/>
                    <a:pt x="8" y="46"/>
                  </a:cubicBezTo>
                  <a:cubicBezTo>
                    <a:pt x="5" y="46"/>
                    <a:pt x="5" y="46"/>
                    <a:pt x="5" y="46"/>
                  </a:cubicBezTo>
                  <a:cubicBezTo>
                    <a:pt x="3" y="46"/>
                    <a:pt x="0" y="46"/>
                    <a:pt x="0" y="43"/>
                  </a:cubicBezTo>
                  <a:cubicBezTo>
                    <a:pt x="0" y="42"/>
                    <a:pt x="1" y="41"/>
                    <a:pt x="3" y="41"/>
                  </a:cubicBezTo>
                  <a:cubicBezTo>
                    <a:pt x="3" y="28"/>
                    <a:pt x="3" y="28"/>
                    <a:pt x="3" y="28"/>
                  </a:cubicBezTo>
                  <a:cubicBezTo>
                    <a:pt x="3" y="25"/>
                    <a:pt x="2" y="22"/>
                    <a:pt x="4" y="20"/>
                  </a:cubicBezTo>
                  <a:cubicBezTo>
                    <a:pt x="12" y="12"/>
                    <a:pt x="12" y="12"/>
                    <a:pt x="12" y="12"/>
                  </a:cubicBezTo>
                  <a:cubicBezTo>
                    <a:pt x="13" y="11"/>
                    <a:pt x="15" y="10"/>
                    <a:pt x="17" y="10"/>
                  </a:cubicBezTo>
                  <a:cubicBezTo>
                    <a:pt x="23" y="10"/>
                    <a:pt x="23" y="10"/>
                    <a:pt x="23" y="10"/>
                  </a:cubicBezTo>
                  <a:cubicBezTo>
                    <a:pt x="23" y="2"/>
                    <a:pt x="23" y="2"/>
                    <a:pt x="23" y="2"/>
                  </a:cubicBezTo>
                  <a:cubicBezTo>
                    <a:pt x="23" y="1"/>
                    <a:pt x="24" y="0"/>
                    <a:pt x="26" y="0"/>
                  </a:cubicBezTo>
                  <a:cubicBezTo>
                    <a:pt x="67" y="0"/>
                    <a:pt x="67" y="0"/>
                    <a:pt x="67" y="0"/>
                  </a:cubicBezTo>
                  <a:cubicBezTo>
                    <a:pt x="68" y="0"/>
                    <a:pt x="69" y="1"/>
                    <a:pt x="69" y="2"/>
                  </a:cubicBezTo>
                  <a:lnTo>
                    <a:pt x="69" y="43"/>
                  </a:lnTo>
                  <a:close/>
                  <a:moveTo>
                    <a:pt x="23" y="25"/>
                  </a:moveTo>
                  <a:cubicBezTo>
                    <a:pt x="23" y="15"/>
                    <a:pt x="23" y="15"/>
                    <a:pt x="23" y="15"/>
                  </a:cubicBezTo>
                  <a:cubicBezTo>
                    <a:pt x="17" y="15"/>
                    <a:pt x="17" y="15"/>
                    <a:pt x="17" y="15"/>
                  </a:cubicBezTo>
                  <a:cubicBezTo>
                    <a:pt x="17" y="15"/>
                    <a:pt x="16" y="15"/>
                    <a:pt x="16" y="15"/>
                  </a:cubicBezTo>
                  <a:cubicBezTo>
                    <a:pt x="8" y="23"/>
                    <a:pt x="8" y="23"/>
                    <a:pt x="8" y="23"/>
                  </a:cubicBezTo>
                  <a:cubicBezTo>
                    <a:pt x="8" y="23"/>
                    <a:pt x="8" y="24"/>
                    <a:pt x="8" y="24"/>
                  </a:cubicBezTo>
                  <a:cubicBezTo>
                    <a:pt x="8" y="25"/>
                    <a:pt x="8" y="25"/>
                    <a:pt x="8" y="25"/>
                  </a:cubicBezTo>
                  <a:lnTo>
                    <a:pt x="23" y="25"/>
                  </a:lnTo>
                  <a:close/>
                  <a:moveTo>
                    <a:pt x="18" y="41"/>
                  </a:moveTo>
                  <a:cubicBezTo>
                    <a:pt x="15" y="41"/>
                    <a:pt x="13" y="43"/>
                    <a:pt x="13" y="46"/>
                  </a:cubicBezTo>
                  <a:cubicBezTo>
                    <a:pt x="13" y="49"/>
                    <a:pt x="15" y="51"/>
                    <a:pt x="18" y="51"/>
                  </a:cubicBezTo>
                  <a:cubicBezTo>
                    <a:pt x="21" y="51"/>
                    <a:pt x="23" y="49"/>
                    <a:pt x="23" y="46"/>
                  </a:cubicBezTo>
                  <a:cubicBezTo>
                    <a:pt x="23" y="43"/>
                    <a:pt x="21" y="41"/>
                    <a:pt x="18" y="41"/>
                  </a:cubicBezTo>
                  <a:close/>
                  <a:moveTo>
                    <a:pt x="54" y="41"/>
                  </a:moveTo>
                  <a:cubicBezTo>
                    <a:pt x="51" y="41"/>
                    <a:pt x="49" y="43"/>
                    <a:pt x="49" y="46"/>
                  </a:cubicBezTo>
                  <a:cubicBezTo>
                    <a:pt x="49" y="49"/>
                    <a:pt x="51" y="51"/>
                    <a:pt x="54" y="51"/>
                  </a:cubicBezTo>
                  <a:cubicBezTo>
                    <a:pt x="57" y="51"/>
                    <a:pt x="59" y="49"/>
                    <a:pt x="59" y="46"/>
                  </a:cubicBezTo>
                  <a:cubicBezTo>
                    <a:pt x="59" y="43"/>
                    <a:pt x="57" y="41"/>
                    <a:pt x="54" y="41"/>
                  </a:cubicBezTo>
                  <a:close/>
                </a:path>
              </a:pathLst>
            </a:custGeom>
            <a:solidFill>
              <a:schemeClr val="accent1"/>
            </a:solidFill>
            <a:ln>
              <a:noFill/>
            </a:ln>
          </p:spPr>
          <p:txBody>
            <a:bodyPr/>
            <a:lstStyle/>
            <a:p>
              <a:endParaRPr lang="es-ES_tradnl"/>
            </a:p>
          </p:txBody>
        </p:sp>
        <p:sp>
          <p:nvSpPr>
            <p:cNvPr id="59" name="Elipse 58">
              <a:extLst>
                <a:ext uri="{FF2B5EF4-FFF2-40B4-BE49-F238E27FC236}">
                  <a16:creationId xmlns:a16="http://schemas.microsoft.com/office/drawing/2014/main" id="{0FF6C724-B5F6-2142-BFA9-395419E7AE7C}"/>
                </a:ext>
              </a:extLst>
            </p:cNvPr>
            <p:cNvSpPr/>
            <p:nvPr/>
          </p:nvSpPr>
          <p:spPr>
            <a:xfrm>
              <a:off x="868751"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1</a:t>
              </a:r>
            </a:p>
          </p:txBody>
        </p:sp>
        <p:sp>
          <p:nvSpPr>
            <p:cNvPr id="60" name="Elipse 59">
              <a:extLst>
                <a:ext uri="{FF2B5EF4-FFF2-40B4-BE49-F238E27FC236}">
                  <a16:creationId xmlns:a16="http://schemas.microsoft.com/office/drawing/2014/main" id="{5E511DE6-960D-8A4B-A610-086C4B81D58F}"/>
                </a:ext>
              </a:extLst>
            </p:cNvPr>
            <p:cNvSpPr/>
            <p:nvPr/>
          </p:nvSpPr>
          <p:spPr>
            <a:xfrm>
              <a:off x="2517929" y="1841387"/>
              <a:ext cx="484104" cy="362857"/>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b="1" dirty="0"/>
                <a:t>2</a:t>
              </a:r>
            </a:p>
          </p:txBody>
        </p:sp>
        <p:sp>
          <p:nvSpPr>
            <p:cNvPr id="61" name="Elipse 60">
              <a:extLst>
                <a:ext uri="{FF2B5EF4-FFF2-40B4-BE49-F238E27FC236}">
                  <a16:creationId xmlns:a16="http://schemas.microsoft.com/office/drawing/2014/main" id="{235F34AE-6019-4C41-8AAE-FB126AE79376}"/>
                </a:ext>
              </a:extLst>
            </p:cNvPr>
            <p:cNvSpPr/>
            <p:nvPr/>
          </p:nvSpPr>
          <p:spPr>
            <a:xfrm>
              <a:off x="4315668"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3</a:t>
              </a:r>
            </a:p>
          </p:txBody>
        </p:sp>
        <p:sp>
          <p:nvSpPr>
            <p:cNvPr id="62" name="Elipse 61">
              <a:extLst>
                <a:ext uri="{FF2B5EF4-FFF2-40B4-BE49-F238E27FC236}">
                  <a16:creationId xmlns:a16="http://schemas.microsoft.com/office/drawing/2014/main" id="{D52E89F0-CCC7-9A46-82D5-8E4B7B37607B}"/>
                </a:ext>
              </a:extLst>
            </p:cNvPr>
            <p:cNvSpPr/>
            <p:nvPr/>
          </p:nvSpPr>
          <p:spPr>
            <a:xfrm>
              <a:off x="7894531"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5</a:t>
              </a:r>
            </a:p>
          </p:txBody>
        </p:sp>
        <p:sp>
          <p:nvSpPr>
            <p:cNvPr id="63" name="Elipse 62">
              <a:extLst>
                <a:ext uri="{FF2B5EF4-FFF2-40B4-BE49-F238E27FC236}">
                  <a16:creationId xmlns:a16="http://schemas.microsoft.com/office/drawing/2014/main" id="{32E4885C-697D-D844-A5F4-7FD2EDA22D94}"/>
                </a:ext>
              </a:extLst>
            </p:cNvPr>
            <p:cNvSpPr/>
            <p:nvPr/>
          </p:nvSpPr>
          <p:spPr>
            <a:xfrm>
              <a:off x="9488350" y="1829611"/>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6</a:t>
              </a:r>
            </a:p>
          </p:txBody>
        </p:sp>
        <p:sp>
          <p:nvSpPr>
            <p:cNvPr id="64" name="Freeform 99">
              <a:extLst>
                <a:ext uri="{FF2B5EF4-FFF2-40B4-BE49-F238E27FC236}">
                  <a16:creationId xmlns:a16="http://schemas.microsoft.com/office/drawing/2014/main" id="{E10DFB0B-4259-C946-8253-8ABA7BE71AD9}"/>
                </a:ext>
              </a:extLst>
            </p:cNvPr>
            <p:cNvSpPr>
              <a:spLocks noEditPoints="1"/>
            </p:cNvSpPr>
            <p:nvPr/>
          </p:nvSpPr>
          <p:spPr bwMode="auto">
            <a:xfrm>
              <a:off x="5729837" y="2475049"/>
              <a:ext cx="401466" cy="401466"/>
            </a:xfrm>
            <a:custGeom>
              <a:avLst/>
              <a:gdLst/>
              <a:ahLst/>
              <a:cxnLst>
                <a:cxn ang="0">
                  <a:pos x="80" y="38"/>
                </a:cxn>
                <a:cxn ang="0">
                  <a:pos x="62" y="0"/>
                </a:cxn>
                <a:cxn ang="0">
                  <a:pos x="35" y="39"/>
                </a:cxn>
                <a:cxn ang="0">
                  <a:pos x="31" y="41"/>
                </a:cxn>
                <a:cxn ang="0">
                  <a:pos x="12" y="38"/>
                </a:cxn>
                <a:cxn ang="0">
                  <a:pos x="0" y="111"/>
                </a:cxn>
                <a:cxn ang="0">
                  <a:pos x="23" y="123"/>
                </a:cxn>
                <a:cxn ang="0">
                  <a:pos x="34" y="116"/>
                </a:cxn>
                <a:cxn ang="0">
                  <a:pos x="35" y="116"/>
                </a:cxn>
                <a:cxn ang="0">
                  <a:pos x="73" y="123"/>
                </a:cxn>
                <a:cxn ang="0">
                  <a:pos x="108" y="115"/>
                </a:cxn>
                <a:cxn ang="0">
                  <a:pos x="110" y="104"/>
                </a:cxn>
                <a:cxn ang="0">
                  <a:pos x="116" y="84"/>
                </a:cxn>
                <a:cxn ang="0">
                  <a:pos x="120" y="64"/>
                </a:cxn>
                <a:cxn ang="0">
                  <a:pos x="123" y="55"/>
                </a:cxn>
                <a:cxn ang="0">
                  <a:pos x="112" y="40"/>
                </a:cxn>
                <a:cxn ang="0">
                  <a:pos x="23" y="115"/>
                </a:cxn>
                <a:cxn ang="0">
                  <a:pos x="8" y="111"/>
                </a:cxn>
                <a:cxn ang="0">
                  <a:pos x="12" y="46"/>
                </a:cxn>
                <a:cxn ang="0">
                  <a:pos x="27" y="50"/>
                </a:cxn>
                <a:cxn ang="0">
                  <a:pos x="115" y="56"/>
                </a:cxn>
                <a:cxn ang="0">
                  <a:pos x="100" y="61"/>
                </a:cxn>
                <a:cxn ang="0">
                  <a:pos x="100" y="65"/>
                </a:cxn>
                <a:cxn ang="0">
                  <a:pos x="114" y="72"/>
                </a:cxn>
                <a:cxn ang="0">
                  <a:pos x="96" y="81"/>
                </a:cxn>
                <a:cxn ang="0">
                  <a:pos x="96" y="84"/>
                </a:cxn>
                <a:cxn ang="0">
                  <a:pos x="109" y="92"/>
                </a:cxn>
                <a:cxn ang="0">
                  <a:pos x="92" y="100"/>
                </a:cxn>
                <a:cxn ang="0">
                  <a:pos x="92" y="104"/>
                </a:cxn>
                <a:cxn ang="0">
                  <a:pos x="102" y="109"/>
                </a:cxn>
                <a:cxn ang="0">
                  <a:pos x="94" y="115"/>
                </a:cxn>
                <a:cxn ang="0">
                  <a:pos x="52" y="113"/>
                </a:cxn>
                <a:cxn ang="0">
                  <a:pos x="31" y="105"/>
                </a:cxn>
                <a:cxn ang="0">
                  <a:pos x="34" y="48"/>
                </a:cxn>
                <a:cxn ang="0">
                  <a:pos x="58" y="11"/>
                </a:cxn>
                <a:cxn ang="0">
                  <a:pos x="73" y="26"/>
                </a:cxn>
                <a:cxn ang="0">
                  <a:pos x="111" y="47"/>
                </a:cxn>
                <a:cxn ang="0">
                  <a:pos x="115" y="56"/>
                </a:cxn>
                <a:cxn ang="0">
                  <a:pos x="115" y="56"/>
                </a:cxn>
              </a:cxnLst>
              <a:rect l="0" t="0" r="r" b="b"/>
              <a:pathLst>
                <a:path w="123" h="123">
                  <a:moveTo>
                    <a:pt x="112" y="40"/>
                  </a:moveTo>
                  <a:cubicBezTo>
                    <a:pt x="107" y="39"/>
                    <a:pt x="96" y="39"/>
                    <a:pt x="80" y="38"/>
                  </a:cubicBezTo>
                  <a:cubicBezTo>
                    <a:pt x="80" y="35"/>
                    <a:pt x="81" y="32"/>
                    <a:pt x="81" y="26"/>
                  </a:cubicBezTo>
                  <a:cubicBezTo>
                    <a:pt x="81" y="12"/>
                    <a:pt x="71" y="0"/>
                    <a:pt x="62" y="0"/>
                  </a:cubicBezTo>
                  <a:cubicBezTo>
                    <a:pt x="55" y="0"/>
                    <a:pt x="50" y="5"/>
                    <a:pt x="50" y="11"/>
                  </a:cubicBezTo>
                  <a:cubicBezTo>
                    <a:pt x="50" y="19"/>
                    <a:pt x="48" y="32"/>
                    <a:pt x="35" y="39"/>
                  </a:cubicBezTo>
                  <a:cubicBezTo>
                    <a:pt x="34" y="40"/>
                    <a:pt x="31" y="41"/>
                    <a:pt x="31" y="41"/>
                  </a:cubicBezTo>
                  <a:cubicBezTo>
                    <a:pt x="31" y="41"/>
                    <a:pt x="31" y="41"/>
                    <a:pt x="31" y="41"/>
                  </a:cubicBezTo>
                  <a:cubicBezTo>
                    <a:pt x="29" y="40"/>
                    <a:pt x="26" y="38"/>
                    <a:pt x="23" y="38"/>
                  </a:cubicBezTo>
                  <a:cubicBezTo>
                    <a:pt x="12" y="38"/>
                    <a:pt x="12" y="38"/>
                    <a:pt x="12" y="38"/>
                  </a:cubicBezTo>
                  <a:cubicBezTo>
                    <a:pt x="6" y="38"/>
                    <a:pt x="0" y="43"/>
                    <a:pt x="0" y="50"/>
                  </a:cubicBezTo>
                  <a:cubicBezTo>
                    <a:pt x="0" y="111"/>
                    <a:pt x="0" y="111"/>
                    <a:pt x="0" y="111"/>
                  </a:cubicBezTo>
                  <a:cubicBezTo>
                    <a:pt x="0" y="118"/>
                    <a:pt x="6" y="123"/>
                    <a:pt x="12" y="123"/>
                  </a:cubicBezTo>
                  <a:cubicBezTo>
                    <a:pt x="23" y="123"/>
                    <a:pt x="23" y="123"/>
                    <a:pt x="23" y="123"/>
                  </a:cubicBezTo>
                  <a:cubicBezTo>
                    <a:pt x="28" y="123"/>
                    <a:pt x="32" y="120"/>
                    <a:pt x="34" y="116"/>
                  </a:cubicBezTo>
                  <a:cubicBezTo>
                    <a:pt x="34" y="116"/>
                    <a:pt x="34" y="116"/>
                    <a:pt x="34" y="116"/>
                  </a:cubicBezTo>
                  <a:cubicBezTo>
                    <a:pt x="34" y="116"/>
                    <a:pt x="34" y="116"/>
                    <a:pt x="35" y="116"/>
                  </a:cubicBezTo>
                  <a:cubicBezTo>
                    <a:pt x="35" y="116"/>
                    <a:pt x="35" y="116"/>
                    <a:pt x="35" y="116"/>
                  </a:cubicBezTo>
                  <a:cubicBezTo>
                    <a:pt x="37" y="117"/>
                    <a:pt x="41" y="118"/>
                    <a:pt x="50" y="120"/>
                  </a:cubicBezTo>
                  <a:cubicBezTo>
                    <a:pt x="52" y="121"/>
                    <a:pt x="63" y="123"/>
                    <a:pt x="73" y="123"/>
                  </a:cubicBezTo>
                  <a:cubicBezTo>
                    <a:pt x="94" y="123"/>
                    <a:pt x="94" y="123"/>
                    <a:pt x="94" y="123"/>
                  </a:cubicBezTo>
                  <a:cubicBezTo>
                    <a:pt x="101" y="123"/>
                    <a:pt x="105" y="120"/>
                    <a:pt x="108" y="115"/>
                  </a:cubicBezTo>
                  <a:cubicBezTo>
                    <a:pt x="108" y="115"/>
                    <a:pt x="109" y="114"/>
                    <a:pt x="110" y="111"/>
                  </a:cubicBezTo>
                  <a:cubicBezTo>
                    <a:pt x="110" y="109"/>
                    <a:pt x="110" y="107"/>
                    <a:pt x="110" y="104"/>
                  </a:cubicBezTo>
                  <a:cubicBezTo>
                    <a:pt x="114" y="102"/>
                    <a:pt x="115" y="97"/>
                    <a:pt x="116" y="95"/>
                  </a:cubicBezTo>
                  <a:cubicBezTo>
                    <a:pt x="118" y="90"/>
                    <a:pt x="117" y="87"/>
                    <a:pt x="116" y="84"/>
                  </a:cubicBezTo>
                  <a:cubicBezTo>
                    <a:pt x="118" y="82"/>
                    <a:pt x="120" y="79"/>
                    <a:pt x="121" y="73"/>
                  </a:cubicBezTo>
                  <a:cubicBezTo>
                    <a:pt x="122" y="70"/>
                    <a:pt x="121" y="67"/>
                    <a:pt x="120" y="64"/>
                  </a:cubicBezTo>
                  <a:cubicBezTo>
                    <a:pt x="122" y="62"/>
                    <a:pt x="123" y="59"/>
                    <a:pt x="123" y="56"/>
                  </a:cubicBezTo>
                  <a:cubicBezTo>
                    <a:pt x="123" y="55"/>
                    <a:pt x="123" y="55"/>
                    <a:pt x="123" y="55"/>
                  </a:cubicBezTo>
                  <a:cubicBezTo>
                    <a:pt x="123" y="55"/>
                    <a:pt x="123" y="54"/>
                    <a:pt x="123" y="53"/>
                  </a:cubicBezTo>
                  <a:cubicBezTo>
                    <a:pt x="123" y="48"/>
                    <a:pt x="120" y="42"/>
                    <a:pt x="112" y="40"/>
                  </a:cubicBezTo>
                  <a:close/>
                  <a:moveTo>
                    <a:pt x="27" y="111"/>
                  </a:moveTo>
                  <a:cubicBezTo>
                    <a:pt x="27" y="113"/>
                    <a:pt x="26" y="115"/>
                    <a:pt x="23" y="115"/>
                  </a:cubicBezTo>
                  <a:cubicBezTo>
                    <a:pt x="12" y="115"/>
                    <a:pt x="12" y="115"/>
                    <a:pt x="12" y="115"/>
                  </a:cubicBezTo>
                  <a:cubicBezTo>
                    <a:pt x="10" y="115"/>
                    <a:pt x="8" y="113"/>
                    <a:pt x="8" y="111"/>
                  </a:cubicBezTo>
                  <a:cubicBezTo>
                    <a:pt x="8" y="50"/>
                    <a:pt x="8" y="50"/>
                    <a:pt x="8" y="50"/>
                  </a:cubicBezTo>
                  <a:cubicBezTo>
                    <a:pt x="8" y="48"/>
                    <a:pt x="10" y="46"/>
                    <a:pt x="12" y="46"/>
                  </a:cubicBezTo>
                  <a:cubicBezTo>
                    <a:pt x="23" y="46"/>
                    <a:pt x="23" y="46"/>
                    <a:pt x="23" y="46"/>
                  </a:cubicBezTo>
                  <a:cubicBezTo>
                    <a:pt x="26" y="46"/>
                    <a:pt x="27" y="48"/>
                    <a:pt x="27" y="50"/>
                  </a:cubicBezTo>
                  <a:lnTo>
                    <a:pt x="27" y="111"/>
                  </a:lnTo>
                  <a:close/>
                  <a:moveTo>
                    <a:pt x="115" y="56"/>
                  </a:moveTo>
                  <a:cubicBezTo>
                    <a:pt x="115" y="58"/>
                    <a:pt x="114" y="61"/>
                    <a:pt x="108" y="61"/>
                  </a:cubicBezTo>
                  <a:cubicBezTo>
                    <a:pt x="100" y="61"/>
                    <a:pt x="100" y="61"/>
                    <a:pt x="100" y="61"/>
                  </a:cubicBezTo>
                  <a:cubicBezTo>
                    <a:pt x="99" y="61"/>
                    <a:pt x="98" y="62"/>
                    <a:pt x="98" y="63"/>
                  </a:cubicBezTo>
                  <a:cubicBezTo>
                    <a:pt x="98" y="64"/>
                    <a:pt x="99" y="65"/>
                    <a:pt x="100" y="65"/>
                  </a:cubicBezTo>
                  <a:cubicBezTo>
                    <a:pt x="108" y="65"/>
                    <a:pt x="108" y="65"/>
                    <a:pt x="108" y="65"/>
                  </a:cubicBezTo>
                  <a:cubicBezTo>
                    <a:pt x="113" y="65"/>
                    <a:pt x="114" y="70"/>
                    <a:pt x="114" y="72"/>
                  </a:cubicBezTo>
                  <a:cubicBezTo>
                    <a:pt x="113" y="75"/>
                    <a:pt x="112" y="81"/>
                    <a:pt x="105" y="81"/>
                  </a:cubicBezTo>
                  <a:cubicBezTo>
                    <a:pt x="96" y="81"/>
                    <a:pt x="96" y="81"/>
                    <a:pt x="96" y="81"/>
                  </a:cubicBezTo>
                  <a:cubicBezTo>
                    <a:pt x="95" y="81"/>
                    <a:pt x="94" y="81"/>
                    <a:pt x="94" y="82"/>
                  </a:cubicBezTo>
                  <a:cubicBezTo>
                    <a:pt x="94" y="83"/>
                    <a:pt x="95" y="84"/>
                    <a:pt x="96" y="84"/>
                  </a:cubicBezTo>
                  <a:cubicBezTo>
                    <a:pt x="104" y="84"/>
                    <a:pt x="104" y="84"/>
                    <a:pt x="104" y="84"/>
                  </a:cubicBezTo>
                  <a:cubicBezTo>
                    <a:pt x="110" y="84"/>
                    <a:pt x="110" y="89"/>
                    <a:pt x="109" y="92"/>
                  </a:cubicBezTo>
                  <a:cubicBezTo>
                    <a:pt x="108" y="96"/>
                    <a:pt x="107" y="100"/>
                    <a:pt x="99" y="100"/>
                  </a:cubicBezTo>
                  <a:cubicBezTo>
                    <a:pt x="92" y="100"/>
                    <a:pt x="92" y="100"/>
                    <a:pt x="92" y="100"/>
                  </a:cubicBezTo>
                  <a:cubicBezTo>
                    <a:pt x="91" y="100"/>
                    <a:pt x="90" y="101"/>
                    <a:pt x="90" y="102"/>
                  </a:cubicBezTo>
                  <a:cubicBezTo>
                    <a:pt x="90" y="103"/>
                    <a:pt x="91" y="104"/>
                    <a:pt x="92" y="104"/>
                  </a:cubicBezTo>
                  <a:cubicBezTo>
                    <a:pt x="98" y="104"/>
                    <a:pt x="98" y="104"/>
                    <a:pt x="98" y="104"/>
                  </a:cubicBezTo>
                  <a:cubicBezTo>
                    <a:pt x="103" y="104"/>
                    <a:pt x="103" y="108"/>
                    <a:pt x="102" y="109"/>
                  </a:cubicBezTo>
                  <a:cubicBezTo>
                    <a:pt x="102" y="110"/>
                    <a:pt x="101" y="112"/>
                    <a:pt x="101" y="112"/>
                  </a:cubicBezTo>
                  <a:cubicBezTo>
                    <a:pt x="100" y="114"/>
                    <a:pt x="98" y="115"/>
                    <a:pt x="94" y="115"/>
                  </a:cubicBezTo>
                  <a:cubicBezTo>
                    <a:pt x="73" y="115"/>
                    <a:pt x="73" y="115"/>
                    <a:pt x="73" y="115"/>
                  </a:cubicBezTo>
                  <a:cubicBezTo>
                    <a:pt x="63" y="115"/>
                    <a:pt x="52" y="113"/>
                    <a:pt x="52" y="113"/>
                  </a:cubicBezTo>
                  <a:cubicBezTo>
                    <a:pt x="36" y="109"/>
                    <a:pt x="35" y="109"/>
                    <a:pt x="34" y="108"/>
                  </a:cubicBezTo>
                  <a:cubicBezTo>
                    <a:pt x="34" y="108"/>
                    <a:pt x="31" y="108"/>
                    <a:pt x="31" y="105"/>
                  </a:cubicBezTo>
                  <a:cubicBezTo>
                    <a:pt x="31" y="52"/>
                    <a:pt x="31" y="52"/>
                    <a:pt x="31" y="52"/>
                  </a:cubicBezTo>
                  <a:cubicBezTo>
                    <a:pt x="31" y="50"/>
                    <a:pt x="32" y="49"/>
                    <a:pt x="34" y="48"/>
                  </a:cubicBezTo>
                  <a:cubicBezTo>
                    <a:pt x="34" y="48"/>
                    <a:pt x="35" y="48"/>
                    <a:pt x="35" y="48"/>
                  </a:cubicBezTo>
                  <a:cubicBezTo>
                    <a:pt x="52" y="40"/>
                    <a:pt x="58" y="25"/>
                    <a:pt x="58" y="11"/>
                  </a:cubicBezTo>
                  <a:cubicBezTo>
                    <a:pt x="58" y="10"/>
                    <a:pt x="59" y="8"/>
                    <a:pt x="62" y="8"/>
                  </a:cubicBezTo>
                  <a:cubicBezTo>
                    <a:pt x="66" y="8"/>
                    <a:pt x="73" y="16"/>
                    <a:pt x="73" y="26"/>
                  </a:cubicBezTo>
                  <a:cubicBezTo>
                    <a:pt x="73" y="35"/>
                    <a:pt x="73" y="37"/>
                    <a:pt x="69" y="46"/>
                  </a:cubicBezTo>
                  <a:cubicBezTo>
                    <a:pt x="108" y="46"/>
                    <a:pt x="107" y="47"/>
                    <a:pt x="111" y="47"/>
                  </a:cubicBezTo>
                  <a:cubicBezTo>
                    <a:pt x="115" y="49"/>
                    <a:pt x="115" y="52"/>
                    <a:pt x="115" y="53"/>
                  </a:cubicBezTo>
                  <a:cubicBezTo>
                    <a:pt x="115" y="55"/>
                    <a:pt x="115" y="54"/>
                    <a:pt x="115" y="56"/>
                  </a:cubicBezTo>
                  <a:close/>
                  <a:moveTo>
                    <a:pt x="115" y="56"/>
                  </a:moveTo>
                  <a:cubicBezTo>
                    <a:pt x="115" y="56"/>
                    <a:pt x="115" y="56"/>
                    <a:pt x="115" y="56"/>
                  </a:cubicBezTo>
                </a:path>
              </a:pathLst>
            </a:custGeom>
            <a:solidFill>
              <a:schemeClr val="accent1"/>
            </a:solidFill>
            <a:ln w="9525">
              <a:noFill/>
              <a:round/>
              <a:headEnd/>
              <a:tailEnd/>
            </a:ln>
          </p:spPr>
          <p:txBody>
            <a:bodyPr/>
            <a:lstStyle/>
            <a:p>
              <a:pPr fontAlgn="auto">
                <a:spcBef>
                  <a:spcPts val="0"/>
                </a:spcBef>
                <a:spcAft>
                  <a:spcPts val="0"/>
                </a:spcAft>
                <a:defRPr/>
              </a:pPr>
              <a:endParaRPr lang="en-US">
                <a:latin typeface="+mn-lt"/>
                <a:ea typeface="+mn-ea"/>
              </a:endParaRPr>
            </a:p>
          </p:txBody>
        </p:sp>
        <p:sp>
          <p:nvSpPr>
            <p:cNvPr id="65" name="Freeform 132">
              <a:extLst>
                <a:ext uri="{FF2B5EF4-FFF2-40B4-BE49-F238E27FC236}">
                  <a16:creationId xmlns:a16="http://schemas.microsoft.com/office/drawing/2014/main" id="{1409D481-1597-8E49-B4FF-F9F9D33BE325}"/>
                </a:ext>
              </a:extLst>
            </p:cNvPr>
            <p:cNvSpPr>
              <a:spLocks noChangeArrowheads="1"/>
            </p:cNvSpPr>
            <p:nvPr/>
          </p:nvSpPr>
          <p:spPr bwMode="auto">
            <a:xfrm>
              <a:off x="6189515" y="2445238"/>
              <a:ext cx="866704" cy="508748"/>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66" name="Freeform 12">
              <a:extLst>
                <a:ext uri="{FF2B5EF4-FFF2-40B4-BE49-F238E27FC236}">
                  <a16:creationId xmlns:a16="http://schemas.microsoft.com/office/drawing/2014/main" id="{54342D79-E75A-C040-A781-CC844CED6820}"/>
                </a:ext>
              </a:extLst>
            </p:cNvPr>
            <p:cNvSpPr>
              <a:spLocks/>
            </p:cNvSpPr>
            <p:nvPr/>
          </p:nvSpPr>
          <p:spPr bwMode="auto">
            <a:xfrm>
              <a:off x="3219336" y="2595736"/>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67" name="Freeform 12">
              <a:extLst>
                <a:ext uri="{FF2B5EF4-FFF2-40B4-BE49-F238E27FC236}">
                  <a16:creationId xmlns:a16="http://schemas.microsoft.com/office/drawing/2014/main" id="{D594258F-8C95-DF4F-A8BA-729F20BB62F6}"/>
                </a:ext>
              </a:extLst>
            </p:cNvPr>
            <p:cNvSpPr>
              <a:spLocks/>
            </p:cNvSpPr>
            <p:nvPr/>
          </p:nvSpPr>
          <p:spPr bwMode="auto">
            <a:xfrm>
              <a:off x="5156478" y="2597467"/>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68" name="Freeform 12">
              <a:extLst>
                <a:ext uri="{FF2B5EF4-FFF2-40B4-BE49-F238E27FC236}">
                  <a16:creationId xmlns:a16="http://schemas.microsoft.com/office/drawing/2014/main" id="{D7379768-D160-5042-96C9-5D2D949A2C41}"/>
                </a:ext>
              </a:extLst>
            </p:cNvPr>
            <p:cNvSpPr>
              <a:spLocks/>
            </p:cNvSpPr>
            <p:nvPr/>
          </p:nvSpPr>
          <p:spPr bwMode="auto">
            <a:xfrm>
              <a:off x="7174248" y="2542654"/>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69" name="Freeform 12">
              <a:extLst>
                <a:ext uri="{FF2B5EF4-FFF2-40B4-BE49-F238E27FC236}">
                  <a16:creationId xmlns:a16="http://schemas.microsoft.com/office/drawing/2014/main" id="{AF41D528-3117-204A-BA2C-86E15D5A9AA7}"/>
                </a:ext>
              </a:extLst>
            </p:cNvPr>
            <p:cNvSpPr>
              <a:spLocks/>
            </p:cNvSpPr>
            <p:nvPr/>
          </p:nvSpPr>
          <p:spPr bwMode="auto">
            <a:xfrm>
              <a:off x="8742774" y="2533991"/>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70" name="Elipse 69">
              <a:extLst>
                <a:ext uri="{FF2B5EF4-FFF2-40B4-BE49-F238E27FC236}">
                  <a16:creationId xmlns:a16="http://schemas.microsoft.com/office/drawing/2014/main" id="{5CF7551E-EE2F-5549-BD05-065B27CA0C8F}"/>
                </a:ext>
              </a:extLst>
            </p:cNvPr>
            <p:cNvSpPr/>
            <p:nvPr/>
          </p:nvSpPr>
          <p:spPr>
            <a:xfrm>
              <a:off x="6380814"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4</a:t>
              </a:r>
            </a:p>
          </p:txBody>
        </p:sp>
      </p:grpSp>
    </p:spTree>
    <p:extLst>
      <p:ext uri="{BB962C8B-B14F-4D97-AF65-F5344CB8AC3E}">
        <p14:creationId xmlns:p14="http://schemas.microsoft.com/office/powerpoint/2010/main" val="1009928890"/>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
          <p:cNvSpPr>
            <a:spLocks noGrp="1"/>
          </p:cNvSpPr>
          <p:nvPr>
            <p:ph type="title"/>
          </p:nvPr>
        </p:nvSpPr>
        <p:spPr>
          <a:xfrm>
            <a:off x="628650" y="365126"/>
            <a:ext cx="7886700" cy="1325563"/>
          </a:xfrm>
        </p:spPr>
        <p:txBody>
          <a:bodyPr/>
          <a:lstStyle/>
          <a:p>
            <a:r>
              <a:rPr lang="es-ES" dirty="0" smtClean="0"/>
              <a:t>Ciclo de Compra - Cotización</a:t>
            </a:r>
            <a:endParaRPr lang="es-PY" dirty="0"/>
          </a:p>
        </p:txBody>
      </p:sp>
      <p:sp>
        <p:nvSpPr>
          <p:cNvPr id="49" name="Marcador de contenido 2"/>
          <p:cNvSpPr>
            <a:spLocks noGrp="1"/>
          </p:cNvSpPr>
          <p:nvPr>
            <p:ph idx="1"/>
          </p:nvPr>
        </p:nvSpPr>
        <p:spPr>
          <a:xfrm>
            <a:off x="628650" y="3393421"/>
            <a:ext cx="7886700" cy="2783541"/>
          </a:xfrm>
        </p:spPr>
        <p:txBody>
          <a:bodyPr>
            <a:normAutofit fontScale="62500" lnSpcReduction="20000"/>
          </a:bodyPr>
          <a:lstStyle/>
          <a:p>
            <a:pPr marL="742950" indent="-742950" algn="just">
              <a:buFont typeface="+mj-lt"/>
              <a:buAutoNum type="arabicPeriod"/>
            </a:pPr>
            <a:r>
              <a:rPr lang="es-ES" sz="3600" dirty="0"/>
              <a:t>Solicitud de cotización a proveedores, para ello la plataforma deberá contar con un mecanismo de aviso a los proveedores seleccionados.  En la solicitud se deben incluir algunos elementos adicionales, tales como:</a:t>
            </a:r>
          </a:p>
          <a:p>
            <a:pPr lvl="2" algn="just"/>
            <a:r>
              <a:rPr lang="es-ES" sz="2800" dirty="0"/>
              <a:t>Cantidad</a:t>
            </a:r>
          </a:p>
          <a:p>
            <a:pPr lvl="2" algn="just"/>
            <a:r>
              <a:rPr lang="es-ES" sz="2800" dirty="0"/>
              <a:t>Lugar de </a:t>
            </a:r>
            <a:r>
              <a:rPr lang="es-ES" sz="2800" dirty="0" smtClean="0"/>
              <a:t>entrega</a:t>
            </a:r>
            <a:endParaRPr lang="es-ES" sz="2800" dirty="0"/>
          </a:p>
          <a:p>
            <a:pPr marL="742950" indent="-742950" algn="just">
              <a:buFont typeface="+mj-lt"/>
              <a:buAutoNum type="arabicPeriod"/>
            </a:pPr>
            <a:r>
              <a:rPr lang="es-ES" sz="3600" dirty="0"/>
              <a:t>Cotización de los proveedores, la cual debe incluir el </a:t>
            </a:r>
            <a:r>
              <a:rPr lang="es-ES" sz="3600" dirty="0" smtClean="0"/>
              <a:t>monto </a:t>
            </a:r>
            <a:r>
              <a:rPr lang="es-ES" sz="3600" dirty="0"/>
              <a:t>del producto, descuentos de algún tipo (volumen), impuestos a aplicar y costos de flete y traslado</a:t>
            </a:r>
          </a:p>
        </p:txBody>
      </p:sp>
      <p:grpSp>
        <p:nvGrpSpPr>
          <p:cNvPr id="26" name="Grupo 25">
            <a:extLst>
              <a:ext uri="{FF2B5EF4-FFF2-40B4-BE49-F238E27FC236}">
                <a16:creationId xmlns:a16="http://schemas.microsoft.com/office/drawing/2014/main" id="{A304C1D3-BA0F-B44A-90EA-B74F79ED73B5}"/>
              </a:ext>
            </a:extLst>
          </p:cNvPr>
          <p:cNvGrpSpPr/>
          <p:nvPr/>
        </p:nvGrpSpPr>
        <p:grpSpPr>
          <a:xfrm>
            <a:off x="295508" y="1490121"/>
            <a:ext cx="8552984" cy="1722863"/>
            <a:chOff x="133816" y="1706137"/>
            <a:chExt cx="10237388" cy="1806497"/>
          </a:xfrm>
        </p:grpSpPr>
        <p:sp>
          <p:nvSpPr>
            <p:cNvPr id="50" name="Rectángulo redondeado 49">
              <a:extLst>
                <a:ext uri="{FF2B5EF4-FFF2-40B4-BE49-F238E27FC236}">
                  <a16:creationId xmlns:a16="http://schemas.microsoft.com/office/drawing/2014/main" id="{0894BEA2-07A0-7E46-A401-BADDAEB4F788}"/>
                </a:ext>
              </a:extLst>
            </p:cNvPr>
            <p:cNvSpPr/>
            <p:nvPr/>
          </p:nvSpPr>
          <p:spPr>
            <a:xfrm>
              <a:off x="133816" y="1706137"/>
              <a:ext cx="10237388" cy="1806497"/>
            </a:xfrm>
            <a:prstGeom prst="round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1" name="Freeform 93">
              <a:extLst>
                <a:ext uri="{FF2B5EF4-FFF2-40B4-BE49-F238E27FC236}">
                  <a16:creationId xmlns:a16="http://schemas.microsoft.com/office/drawing/2014/main" id="{39BDB606-32BC-F549-99E7-34F64DAAB5B9}"/>
                </a:ext>
              </a:extLst>
            </p:cNvPr>
            <p:cNvSpPr>
              <a:spLocks noChangeArrowheads="1"/>
            </p:cNvSpPr>
            <p:nvPr/>
          </p:nvSpPr>
          <p:spPr bwMode="auto">
            <a:xfrm>
              <a:off x="7689429" y="2386605"/>
              <a:ext cx="894307" cy="675357"/>
            </a:xfrm>
            <a:custGeom>
              <a:avLst/>
              <a:gdLst>
                <a:gd name="T0" fmla="*/ 42547 w 634"/>
                <a:gd name="T1" fmla="*/ 195321 h 619"/>
                <a:gd name="T2" fmla="*/ 42547 w 634"/>
                <a:gd name="T3" fmla="*/ 195321 h 619"/>
                <a:gd name="T4" fmla="*/ 74638 w 634"/>
                <a:gd name="T5" fmla="*/ 221891 h 619"/>
                <a:gd name="T6" fmla="*/ 100959 w 634"/>
                <a:gd name="T7" fmla="*/ 195321 h 619"/>
                <a:gd name="T8" fmla="*/ 74638 w 634"/>
                <a:gd name="T9" fmla="*/ 169111 h 619"/>
                <a:gd name="T10" fmla="*/ 42547 w 634"/>
                <a:gd name="T11" fmla="*/ 195321 h 619"/>
                <a:gd name="T12" fmla="*/ 74638 w 634"/>
                <a:gd name="T13" fmla="*/ 179523 h 619"/>
                <a:gd name="T14" fmla="*/ 74638 w 634"/>
                <a:gd name="T15" fmla="*/ 179523 h 619"/>
                <a:gd name="T16" fmla="*/ 85094 w 634"/>
                <a:gd name="T17" fmla="*/ 195321 h 619"/>
                <a:gd name="T18" fmla="*/ 74638 w 634"/>
                <a:gd name="T19" fmla="*/ 211479 h 619"/>
                <a:gd name="T20" fmla="*/ 58412 w 634"/>
                <a:gd name="T21" fmla="*/ 195321 h 619"/>
                <a:gd name="T22" fmla="*/ 74638 w 634"/>
                <a:gd name="T23" fmla="*/ 179523 h 619"/>
                <a:gd name="T24" fmla="*/ 58412 w 634"/>
                <a:gd name="T25" fmla="*/ 153313 h 619"/>
                <a:gd name="T26" fmla="*/ 58412 w 634"/>
                <a:gd name="T27" fmla="*/ 153313 h 619"/>
                <a:gd name="T28" fmla="*/ 42547 w 634"/>
                <a:gd name="T29" fmla="*/ 137156 h 619"/>
                <a:gd name="T30" fmla="*/ 207326 w 634"/>
                <a:gd name="T31" fmla="*/ 126744 h 619"/>
                <a:gd name="T32" fmla="*/ 228239 w 634"/>
                <a:gd name="T33" fmla="*/ 31596 h 619"/>
                <a:gd name="T34" fmla="*/ 223191 w 634"/>
                <a:gd name="T35" fmla="*/ 26210 h 619"/>
                <a:gd name="T36" fmla="*/ 42547 w 634"/>
                <a:gd name="T37" fmla="*/ 26210 h 619"/>
                <a:gd name="T38" fmla="*/ 42547 w 634"/>
                <a:gd name="T39" fmla="*/ 10412 h 619"/>
                <a:gd name="T40" fmla="*/ 53364 w 634"/>
                <a:gd name="T41" fmla="*/ 10412 h 619"/>
                <a:gd name="T42" fmla="*/ 58412 w 634"/>
                <a:gd name="T43" fmla="*/ 5027 h 619"/>
                <a:gd name="T44" fmla="*/ 53364 w 634"/>
                <a:gd name="T45" fmla="*/ 0 h 619"/>
                <a:gd name="T46" fmla="*/ 10817 w 634"/>
                <a:gd name="T47" fmla="*/ 0 h 619"/>
                <a:gd name="T48" fmla="*/ 0 w 634"/>
                <a:gd name="T49" fmla="*/ 5027 h 619"/>
                <a:gd name="T50" fmla="*/ 10817 w 634"/>
                <a:gd name="T51" fmla="*/ 10412 h 619"/>
                <a:gd name="T52" fmla="*/ 32091 w 634"/>
                <a:gd name="T53" fmla="*/ 10412 h 619"/>
                <a:gd name="T54" fmla="*/ 32091 w 634"/>
                <a:gd name="T55" fmla="*/ 137156 h 619"/>
                <a:gd name="T56" fmla="*/ 58412 w 634"/>
                <a:gd name="T57" fmla="*/ 169111 h 619"/>
                <a:gd name="T58" fmla="*/ 74638 w 634"/>
                <a:gd name="T59" fmla="*/ 169111 h 619"/>
                <a:gd name="T60" fmla="*/ 159371 w 634"/>
                <a:gd name="T61" fmla="*/ 169111 h 619"/>
                <a:gd name="T62" fmla="*/ 223191 w 634"/>
                <a:gd name="T63" fmla="*/ 169111 h 619"/>
                <a:gd name="T64" fmla="*/ 223191 w 634"/>
                <a:gd name="T65" fmla="*/ 153313 h 619"/>
                <a:gd name="T66" fmla="*/ 58412 w 634"/>
                <a:gd name="T67" fmla="*/ 153313 h 619"/>
                <a:gd name="T68" fmla="*/ 42547 w 634"/>
                <a:gd name="T69" fmla="*/ 42368 h 619"/>
                <a:gd name="T70" fmla="*/ 42547 w 634"/>
                <a:gd name="T71" fmla="*/ 42368 h 619"/>
                <a:gd name="T72" fmla="*/ 212374 w 634"/>
                <a:gd name="T73" fmla="*/ 42368 h 619"/>
                <a:gd name="T74" fmla="*/ 196509 w 634"/>
                <a:gd name="T75" fmla="*/ 110945 h 619"/>
                <a:gd name="T76" fmla="*/ 42547 w 634"/>
                <a:gd name="T77" fmla="*/ 126744 h 619"/>
                <a:gd name="T78" fmla="*/ 42547 w 634"/>
                <a:gd name="T79" fmla="*/ 42368 h 619"/>
                <a:gd name="T80" fmla="*/ 127641 w 634"/>
                <a:gd name="T81" fmla="*/ 195321 h 619"/>
                <a:gd name="T82" fmla="*/ 127641 w 634"/>
                <a:gd name="T83" fmla="*/ 195321 h 619"/>
                <a:gd name="T84" fmla="*/ 159371 w 634"/>
                <a:gd name="T85" fmla="*/ 221891 h 619"/>
                <a:gd name="T86" fmla="*/ 186053 w 634"/>
                <a:gd name="T87" fmla="*/ 195321 h 619"/>
                <a:gd name="T88" fmla="*/ 159371 w 634"/>
                <a:gd name="T89" fmla="*/ 169111 h 619"/>
                <a:gd name="T90" fmla="*/ 127641 w 634"/>
                <a:gd name="T91" fmla="*/ 195321 h 619"/>
                <a:gd name="T92" fmla="*/ 159371 w 634"/>
                <a:gd name="T93" fmla="*/ 179523 h 619"/>
                <a:gd name="T94" fmla="*/ 159371 w 634"/>
                <a:gd name="T95" fmla="*/ 179523 h 619"/>
                <a:gd name="T96" fmla="*/ 169827 w 634"/>
                <a:gd name="T97" fmla="*/ 195321 h 619"/>
                <a:gd name="T98" fmla="*/ 159371 w 634"/>
                <a:gd name="T99" fmla="*/ 211479 h 619"/>
                <a:gd name="T100" fmla="*/ 143506 w 634"/>
                <a:gd name="T101" fmla="*/ 195321 h 619"/>
                <a:gd name="T102" fmla="*/ 159371 w 634"/>
                <a:gd name="T103" fmla="*/ 179523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19">
                  <a:moveTo>
                    <a:pt x="118" y="544"/>
                  </a:moveTo>
                  <a:lnTo>
                    <a:pt x="118" y="544"/>
                  </a:lnTo>
                  <a:cubicBezTo>
                    <a:pt x="118" y="589"/>
                    <a:pt x="162" y="618"/>
                    <a:pt x="207" y="618"/>
                  </a:cubicBezTo>
                  <a:cubicBezTo>
                    <a:pt x="251" y="618"/>
                    <a:pt x="280" y="589"/>
                    <a:pt x="280" y="544"/>
                  </a:cubicBezTo>
                  <a:cubicBezTo>
                    <a:pt x="280" y="500"/>
                    <a:pt x="251" y="471"/>
                    <a:pt x="207" y="471"/>
                  </a:cubicBezTo>
                  <a:cubicBezTo>
                    <a:pt x="162" y="471"/>
                    <a:pt x="118" y="500"/>
                    <a:pt x="118" y="544"/>
                  </a:cubicBezTo>
                  <a:close/>
                  <a:moveTo>
                    <a:pt x="207" y="500"/>
                  </a:moveTo>
                  <a:lnTo>
                    <a:pt x="207" y="500"/>
                  </a:lnTo>
                  <a:cubicBezTo>
                    <a:pt x="221" y="500"/>
                    <a:pt x="236" y="530"/>
                    <a:pt x="236" y="544"/>
                  </a:cubicBezTo>
                  <a:cubicBezTo>
                    <a:pt x="236" y="559"/>
                    <a:pt x="221" y="589"/>
                    <a:pt x="207" y="589"/>
                  </a:cubicBezTo>
                  <a:cubicBezTo>
                    <a:pt x="177" y="589"/>
                    <a:pt x="162" y="559"/>
                    <a:pt x="162" y="544"/>
                  </a:cubicBezTo>
                  <a:cubicBezTo>
                    <a:pt x="162" y="530"/>
                    <a:pt x="177" y="500"/>
                    <a:pt x="207" y="500"/>
                  </a:cubicBezTo>
                  <a:close/>
                  <a:moveTo>
                    <a:pt x="162" y="427"/>
                  </a:moveTo>
                  <a:lnTo>
                    <a:pt x="162" y="427"/>
                  </a:lnTo>
                  <a:cubicBezTo>
                    <a:pt x="148" y="427"/>
                    <a:pt x="118" y="412"/>
                    <a:pt x="118" y="382"/>
                  </a:cubicBezTo>
                  <a:cubicBezTo>
                    <a:pt x="575" y="353"/>
                    <a:pt x="575" y="353"/>
                    <a:pt x="575" y="353"/>
                  </a:cubicBezTo>
                  <a:cubicBezTo>
                    <a:pt x="575" y="353"/>
                    <a:pt x="633" y="103"/>
                    <a:pt x="633" y="88"/>
                  </a:cubicBezTo>
                  <a:lnTo>
                    <a:pt x="619" y="73"/>
                  </a:lnTo>
                  <a:cubicBezTo>
                    <a:pt x="118" y="73"/>
                    <a:pt x="118" y="73"/>
                    <a:pt x="118" y="73"/>
                  </a:cubicBezTo>
                  <a:cubicBezTo>
                    <a:pt x="118" y="29"/>
                    <a:pt x="118" y="29"/>
                    <a:pt x="118" y="29"/>
                  </a:cubicBezTo>
                  <a:cubicBezTo>
                    <a:pt x="148" y="29"/>
                    <a:pt x="148" y="29"/>
                    <a:pt x="148" y="29"/>
                  </a:cubicBezTo>
                  <a:cubicBezTo>
                    <a:pt x="148" y="29"/>
                    <a:pt x="162" y="29"/>
                    <a:pt x="162" y="14"/>
                  </a:cubicBezTo>
                  <a:cubicBezTo>
                    <a:pt x="162" y="0"/>
                    <a:pt x="148" y="0"/>
                    <a:pt x="148" y="0"/>
                  </a:cubicBezTo>
                  <a:cubicBezTo>
                    <a:pt x="30" y="0"/>
                    <a:pt x="30" y="0"/>
                    <a:pt x="30" y="0"/>
                  </a:cubicBezTo>
                  <a:cubicBezTo>
                    <a:pt x="15" y="0"/>
                    <a:pt x="0" y="0"/>
                    <a:pt x="0" y="14"/>
                  </a:cubicBezTo>
                  <a:cubicBezTo>
                    <a:pt x="0" y="29"/>
                    <a:pt x="15" y="29"/>
                    <a:pt x="30" y="29"/>
                  </a:cubicBezTo>
                  <a:cubicBezTo>
                    <a:pt x="89" y="29"/>
                    <a:pt x="89" y="29"/>
                    <a:pt x="89" y="29"/>
                  </a:cubicBezTo>
                  <a:cubicBezTo>
                    <a:pt x="89" y="382"/>
                    <a:pt x="89" y="382"/>
                    <a:pt x="89" y="382"/>
                  </a:cubicBezTo>
                  <a:cubicBezTo>
                    <a:pt x="89" y="427"/>
                    <a:pt x="118" y="471"/>
                    <a:pt x="162" y="471"/>
                  </a:cubicBezTo>
                  <a:cubicBezTo>
                    <a:pt x="207" y="471"/>
                    <a:pt x="207" y="471"/>
                    <a:pt x="207" y="471"/>
                  </a:cubicBezTo>
                  <a:cubicBezTo>
                    <a:pt x="442" y="471"/>
                    <a:pt x="442" y="471"/>
                    <a:pt x="442" y="471"/>
                  </a:cubicBezTo>
                  <a:cubicBezTo>
                    <a:pt x="619" y="471"/>
                    <a:pt x="619" y="471"/>
                    <a:pt x="619" y="471"/>
                  </a:cubicBezTo>
                  <a:cubicBezTo>
                    <a:pt x="619" y="471"/>
                    <a:pt x="619" y="441"/>
                    <a:pt x="619" y="427"/>
                  </a:cubicBezTo>
                  <a:lnTo>
                    <a:pt x="162" y="427"/>
                  </a:lnTo>
                  <a:close/>
                  <a:moveTo>
                    <a:pt x="118" y="118"/>
                  </a:moveTo>
                  <a:lnTo>
                    <a:pt x="118" y="118"/>
                  </a:lnTo>
                  <a:cubicBezTo>
                    <a:pt x="589" y="118"/>
                    <a:pt x="589" y="118"/>
                    <a:pt x="589" y="118"/>
                  </a:cubicBezTo>
                  <a:cubicBezTo>
                    <a:pt x="545" y="309"/>
                    <a:pt x="545" y="309"/>
                    <a:pt x="545" y="309"/>
                  </a:cubicBezTo>
                  <a:cubicBezTo>
                    <a:pt x="118" y="353"/>
                    <a:pt x="118" y="353"/>
                    <a:pt x="118" y="353"/>
                  </a:cubicBezTo>
                  <a:lnTo>
                    <a:pt x="118" y="118"/>
                  </a:lnTo>
                  <a:close/>
                  <a:moveTo>
                    <a:pt x="354" y="544"/>
                  </a:moveTo>
                  <a:lnTo>
                    <a:pt x="354" y="544"/>
                  </a:lnTo>
                  <a:cubicBezTo>
                    <a:pt x="354" y="589"/>
                    <a:pt x="398" y="618"/>
                    <a:pt x="442" y="618"/>
                  </a:cubicBezTo>
                  <a:cubicBezTo>
                    <a:pt x="486" y="618"/>
                    <a:pt x="516" y="589"/>
                    <a:pt x="516" y="544"/>
                  </a:cubicBezTo>
                  <a:cubicBezTo>
                    <a:pt x="516" y="500"/>
                    <a:pt x="486" y="471"/>
                    <a:pt x="442" y="471"/>
                  </a:cubicBezTo>
                  <a:cubicBezTo>
                    <a:pt x="398" y="471"/>
                    <a:pt x="354" y="500"/>
                    <a:pt x="354" y="544"/>
                  </a:cubicBezTo>
                  <a:close/>
                  <a:moveTo>
                    <a:pt x="442" y="500"/>
                  </a:moveTo>
                  <a:lnTo>
                    <a:pt x="442" y="500"/>
                  </a:lnTo>
                  <a:cubicBezTo>
                    <a:pt x="457" y="500"/>
                    <a:pt x="471" y="530"/>
                    <a:pt x="471" y="544"/>
                  </a:cubicBezTo>
                  <a:cubicBezTo>
                    <a:pt x="471" y="559"/>
                    <a:pt x="457" y="589"/>
                    <a:pt x="442" y="589"/>
                  </a:cubicBezTo>
                  <a:cubicBezTo>
                    <a:pt x="412" y="589"/>
                    <a:pt x="398" y="559"/>
                    <a:pt x="398" y="544"/>
                  </a:cubicBezTo>
                  <a:cubicBezTo>
                    <a:pt x="398" y="530"/>
                    <a:pt x="412" y="500"/>
                    <a:pt x="442" y="500"/>
                  </a:cubicBezTo>
                  <a:close/>
                </a:path>
              </a:pathLst>
            </a:custGeom>
            <a:solidFill>
              <a:schemeClr val="accent1"/>
            </a:solidFill>
            <a:ln>
              <a:noFill/>
            </a:ln>
            <a:effectLst/>
          </p:spPr>
          <p:txBody>
            <a:bodyPr wrap="none" anchor="ctr"/>
            <a:lstStyle/>
            <a:p>
              <a:endParaRPr lang="es-ES_tradnl"/>
            </a:p>
          </p:txBody>
        </p:sp>
        <p:sp>
          <p:nvSpPr>
            <p:cNvPr id="52" name="Freeform 33">
              <a:extLst>
                <a:ext uri="{FF2B5EF4-FFF2-40B4-BE49-F238E27FC236}">
                  <a16:creationId xmlns:a16="http://schemas.microsoft.com/office/drawing/2014/main" id="{DC1ABAC8-D347-FC44-AA25-D0174012A931}"/>
                </a:ext>
              </a:extLst>
            </p:cNvPr>
            <p:cNvSpPr>
              <a:spLocks noChangeArrowheads="1"/>
            </p:cNvSpPr>
            <p:nvPr/>
          </p:nvSpPr>
          <p:spPr bwMode="auto">
            <a:xfrm>
              <a:off x="254496" y="2330781"/>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53" name="Freeform 132">
              <a:extLst>
                <a:ext uri="{FF2B5EF4-FFF2-40B4-BE49-F238E27FC236}">
                  <a16:creationId xmlns:a16="http://schemas.microsoft.com/office/drawing/2014/main" id="{9E2A1043-2B34-D248-904E-2E7D448CD3EF}"/>
                </a:ext>
              </a:extLst>
            </p:cNvPr>
            <p:cNvSpPr>
              <a:spLocks noChangeArrowheads="1"/>
            </p:cNvSpPr>
            <p:nvPr/>
          </p:nvSpPr>
          <p:spPr bwMode="auto">
            <a:xfrm>
              <a:off x="550988" y="2445238"/>
              <a:ext cx="1119631" cy="727425"/>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54" name="Freeform 33">
              <a:extLst>
                <a:ext uri="{FF2B5EF4-FFF2-40B4-BE49-F238E27FC236}">
                  <a16:creationId xmlns:a16="http://schemas.microsoft.com/office/drawing/2014/main" id="{401B77B1-DD2C-1742-A2C7-D31658C96B08}"/>
                </a:ext>
              </a:extLst>
            </p:cNvPr>
            <p:cNvSpPr>
              <a:spLocks noChangeArrowheads="1"/>
            </p:cNvSpPr>
            <p:nvPr/>
          </p:nvSpPr>
          <p:spPr bwMode="auto">
            <a:xfrm>
              <a:off x="254495" y="2947505"/>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55" name="Freeform 113">
              <a:extLst>
                <a:ext uri="{FF2B5EF4-FFF2-40B4-BE49-F238E27FC236}">
                  <a16:creationId xmlns:a16="http://schemas.microsoft.com/office/drawing/2014/main" id="{C88D7A69-F776-F44C-B9E3-9E5C3CEDE5DE}"/>
                </a:ext>
              </a:extLst>
            </p:cNvPr>
            <p:cNvSpPr>
              <a:spLocks noChangeArrowheads="1"/>
            </p:cNvSpPr>
            <p:nvPr/>
          </p:nvSpPr>
          <p:spPr bwMode="auto">
            <a:xfrm>
              <a:off x="2406849" y="2498442"/>
              <a:ext cx="706264" cy="460845"/>
            </a:xfrm>
            <a:custGeom>
              <a:avLst/>
              <a:gdLst>
                <a:gd name="T0" fmla="*/ 218715 w 608"/>
                <a:gd name="T1" fmla="*/ 76549 h 510"/>
                <a:gd name="T2" fmla="*/ 218715 w 608"/>
                <a:gd name="T3" fmla="*/ 79076 h 510"/>
                <a:gd name="T4" fmla="*/ 218715 w 608"/>
                <a:gd name="T5" fmla="*/ 79076 h 510"/>
                <a:gd name="T6" fmla="*/ 208626 w 608"/>
                <a:gd name="T7" fmla="*/ 89186 h 510"/>
                <a:gd name="T8" fmla="*/ 177998 w 608"/>
                <a:gd name="T9" fmla="*/ 176206 h 510"/>
                <a:gd name="T10" fmla="*/ 167909 w 608"/>
                <a:gd name="T11" fmla="*/ 183789 h 510"/>
                <a:gd name="T12" fmla="*/ 167909 w 608"/>
                <a:gd name="T13" fmla="*/ 183789 h 510"/>
                <a:gd name="T14" fmla="*/ 162865 w 608"/>
                <a:gd name="T15" fmla="*/ 183789 h 510"/>
                <a:gd name="T16" fmla="*/ 50805 w 608"/>
                <a:gd name="T17" fmla="*/ 183789 h 510"/>
                <a:gd name="T18" fmla="*/ 50805 w 608"/>
                <a:gd name="T19" fmla="*/ 183789 h 510"/>
                <a:gd name="T20" fmla="*/ 40716 w 608"/>
                <a:gd name="T21" fmla="*/ 176206 h 510"/>
                <a:gd name="T22" fmla="*/ 10089 w 608"/>
                <a:gd name="T23" fmla="*/ 89186 h 510"/>
                <a:gd name="T24" fmla="*/ 10089 w 608"/>
                <a:gd name="T25" fmla="*/ 68966 h 510"/>
                <a:gd name="T26" fmla="*/ 50805 w 608"/>
                <a:gd name="T27" fmla="*/ 68966 h 510"/>
                <a:gd name="T28" fmla="*/ 83955 w 608"/>
                <a:gd name="T29" fmla="*/ 68966 h 510"/>
                <a:gd name="T30" fmla="*/ 127193 w 608"/>
                <a:gd name="T31" fmla="*/ 68966 h 510"/>
                <a:gd name="T32" fmla="*/ 152776 w 608"/>
                <a:gd name="T33" fmla="*/ 68966 h 510"/>
                <a:gd name="T34" fmla="*/ 167909 w 608"/>
                <a:gd name="T35" fmla="*/ 68966 h 510"/>
                <a:gd name="T36" fmla="*/ 208626 w 608"/>
                <a:gd name="T37" fmla="*/ 68966 h 510"/>
                <a:gd name="T38" fmla="*/ 208626 w 608"/>
                <a:gd name="T39" fmla="*/ 68966 h 510"/>
                <a:gd name="T40" fmla="*/ 78910 w 608"/>
                <a:gd name="T41" fmla="*/ 99658 h 510"/>
                <a:gd name="T42" fmla="*/ 68461 w 608"/>
                <a:gd name="T43" fmla="*/ 89186 h 510"/>
                <a:gd name="T44" fmla="*/ 58372 w 608"/>
                <a:gd name="T45" fmla="*/ 153097 h 510"/>
                <a:gd name="T46" fmla="*/ 78910 w 608"/>
                <a:gd name="T47" fmla="*/ 153097 h 510"/>
                <a:gd name="T48" fmla="*/ 119626 w 608"/>
                <a:gd name="T49" fmla="*/ 99658 h 510"/>
                <a:gd name="T50" fmla="*/ 109538 w 608"/>
                <a:gd name="T51" fmla="*/ 89186 h 510"/>
                <a:gd name="T52" fmla="*/ 99088 w 608"/>
                <a:gd name="T53" fmla="*/ 153097 h 510"/>
                <a:gd name="T54" fmla="*/ 119626 w 608"/>
                <a:gd name="T55" fmla="*/ 153097 h 510"/>
                <a:gd name="T56" fmla="*/ 160343 w 608"/>
                <a:gd name="T57" fmla="*/ 99658 h 510"/>
                <a:gd name="T58" fmla="*/ 150254 w 608"/>
                <a:gd name="T59" fmla="*/ 89186 h 510"/>
                <a:gd name="T60" fmla="*/ 139804 w 608"/>
                <a:gd name="T61" fmla="*/ 153097 h 510"/>
                <a:gd name="T62" fmla="*/ 160343 w 608"/>
                <a:gd name="T63" fmla="*/ 153097 h 510"/>
                <a:gd name="T64" fmla="*/ 122149 w 608"/>
                <a:gd name="T65" fmla="*/ 15165 h 510"/>
                <a:gd name="T66" fmla="*/ 122149 w 608"/>
                <a:gd name="T67" fmla="*/ 15165 h 510"/>
                <a:gd name="T68" fmla="*/ 129715 w 608"/>
                <a:gd name="T69" fmla="*/ 0 h 510"/>
                <a:gd name="T70" fmla="*/ 139804 w 608"/>
                <a:gd name="T71" fmla="*/ 5055 h 510"/>
                <a:gd name="T72" fmla="*/ 142327 w 608"/>
                <a:gd name="T73" fmla="*/ 58856 h 510"/>
                <a:gd name="T74" fmla="*/ 96566 w 608"/>
                <a:gd name="T75" fmla="*/ 15165 h 510"/>
                <a:gd name="T76" fmla="*/ 76388 w 608"/>
                <a:gd name="T77" fmla="*/ 58856 h 510"/>
                <a:gd name="T78" fmla="*/ 78910 w 608"/>
                <a:gd name="T79" fmla="*/ 5055 h 510"/>
                <a:gd name="T80" fmla="*/ 88999 w 608"/>
                <a:gd name="T81" fmla="*/ 0 h 510"/>
                <a:gd name="T82" fmla="*/ 96566 w 608"/>
                <a:gd name="T83" fmla="*/ 15165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8" h="510">
                  <a:moveTo>
                    <a:pt x="607" y="212"/>
                  </a:moveTo>
                  <a:lnTo>
                    <a:pt x="607" y="212"/>
                  </a:lnTo>
                  <a:lnTo>
                    <a:pt x="607" y="219"/>
                  </a:lnTo>
                  <a:cubicBezTo>
                    <a:pt x="607" y="233"/>
                    <a:pt x="593" y="247"/>
                    <a:pt x="579" y="247"/>
                  </a:cubicBezTo>
                  <a:cubicBezTo>
                    <a:pt x="551" y="247"/>
                    <a:pt x="551" y="247"/>
                    <a:pt x="551" y="247"/>
                  </a:cubicBezTo>
                  <a:cubicBezTo>
                    <a:pt x="494" y="488"/>
                    <a:pt x="494" y="488"/>
                    <a:pt x="494" y="488"/>
                  </a:cubicBezTo>
                  <a:cubicBezTo>
                    <a:pt x="487" y="502"/>
                    <a:pt x="480" y="509"/>
                    <a:pt x="466" y="509"/>
                  </a:cubicBezTo>
                  <a:cubicBezTo>
                    <a:pt x="459" y="509"/>
                    <a:pt x="459" y="509"/>
                    <a:pt x="459" y="509"/>
                  </a:cubicBezTo>
                  <a:cubicBezTo>
                    <a:pt x="452" y="509"/>
                    <a:pt x="452" y="509"/>
                    <a:pt x="452" y="509"/>
                  </a:cubicBezTo>
                  <a:cubicBezTo>
                    <a:pt x="141" y="509"/>
                    <a:pt x="141" y="509"/>
                    <a:pt x="141" y="509"/>
                  </a:cubicBezTo>
                  <a:cubicBezTo>
                    <a:pt x="127" y="509"/>
                    <a:pt x="120" y="502"/>
                    <a:pt x="113" y="488"/>
                  </a:cubicBezTo>
                  <a:cubicBezTo>
                    <a:pt x="56" y="247"/>
                    <a:pt x="56" y="247"/>
                    <a:pt x="56" y="247"/>
                  </a:cubicBezTo>
                  <a:cubicBezTo>
                    <a:pt x="28" y="247"/>
                    <a:pt x="28" y="247"/>
                    <a:pt x="28" y="247"/>
                  </a:cubicBezTo>
                  <a:cubicBezTo>
                    <a:pt x="14" y="247"/>
                    <a:pt x="0" y="233"/>
                    <a:pt x="0" y="219"/>
                  </a:cubicBezTo>
                  <a:cubicBezTo>
                    <a:pt x="0" y="198"/>
                    <a:pt x="14" y="191"/>
                    <a:pt x="28" y="191"/>
                  </a:cubicBezTo>
                  <a:cubicBezTo>
                    <a:pt x="141" y="191"/>
                    <a:pt x="141" y="191"/>
                    <a:pt x="141" y="191"/>
                  </a:cubicBezTo>
                  <a:cubicBezTo>
                    <a:pt x="233" y="191"/>
                    <a:pt x="233" y="191"/>
                    <a:pt x="233" y="191"/>
                  </a:cubicBezTo>
                  <a:cubicBezTo>
                    <a:pt x="353" y="191"/>
                    <a:pt x="353" y="191"/>
                    <a:pt x="353" y="191"/>
                  </a:cubicBezTo>
                  <a:cubicBezTo>
                    <a:pt x="424" y="191"/>
                    <a:pt x="424" y="191"/>
                    <a:pt x="424" y="191"/>
                  </a:cubicBezTo>
                  <a:cubicBezTo>
                    <a:pt x="466" y="191"/>
                    <a:pt x="466" y="191"/>
                    <a:pt x="466" y="191"/>
                  </a:cubicBezTo>
                  <a:cubicBezTo>
                    <a:pt x="579" y="191"/>
                    <a:pt x="579" y="191"/>
                    <a:pt x="579" y="191"/>
                  </a:cubicBezTo>
                  <a:cubicBezTo>
                    <a:pt x="593" y="191"/>
                    <a:pt x="600" y="198"/>
                    <a:pt x="607" y="212"/>
                  </a:cubicBezTo>
                  <a:close/>
                  <a:moveTo>
                    <a:pt x="219" y="276"/>
                  </a:moveTo>
                  <a:lnTo>
                    <a:pt x="219" y="276"/>
                  </a:lnTo>
                  <a:cubicBezTo>
                    <a:pt x="219" y="254"/>
                    <a:pt x="205" y="247"/>
                    <a:pt x="190" y="247"/>
                  </a:cubicBezTo>
                  <a:cubicBezTo>
                    <a:pt x="176" y="247"/>
                    <a:pt x="162" y="254"/>
                    <a:pt x="162" y="276"/>
                  </a:cubicBezTo>
                  <a:cubicBezTo>
                    <a:pt x="162" y="424"/>
                    <a:pt x="162" y="424"/>
                    <a:pt x="162" y="424"/>
                  </a:cubicBezTo>
                  <a:cubicBezTo>
                    <a:pt x="162" y="438"/>
                    <a:pt x="176" y="452"/>
                    <a:pt x="190" y="452"/>
                  </a:cubicBezTo>
                  <a:cubicBezTo>
                    <a:pt x="205" y="452"/>
                    <a:pt x="219" y="438"/>
                    <a:pt x="219" y="424"/>
                  </a:cubicBezTo>
                  <a:lnTo>
                    <a:pt x="219" y="276"/>
                  </a:lnTo>
                  <a:close/>
                  <a:moveTo>
                    <a:pt x="332" y="276"/>
                  </a:moveTo>
                  <a:lnTo>
                    <a:pt x="332" y="276"/>
                  </a:lnTo>
                  <a:cubicBezTo>
                    <a:pt x="332" y="254"/>
                    <a:pt x="318" y="247"/>
                    <a:pt x="304" y="247"/>
                  </a:cubicBezTo>
                  <a:cubicBezTo>
                    <a:pt x="290" y="247"/>
                    <a:pt x="275" y="254"/>
                    <a:pt x="275" y="276"/>
                  </a:cubicBezTo>
                  <a:cubicBezTo>
                    <a:pt x="275" y="424"/>
                    <a:pt x="275" y="424"/>
                    <a:pt x="275" y="424"/>
                  </a:cubicBezTo>
                  <a:cubicBezTo>
                    <a:pt x="275" y="438"/>
                    <a:pt x="290" y="452"/>
                    <a:pt x="304" y="452"/>
                  </a:cubicBezTo>
                  <a:cubicBezTo>
                    <a:pt x="318" y="452"/>
                    <a:pt x="332" y="438"/>
                    <a:pt x="332" y="424"/>
                  </a:cubicBezTo>
                  <a:lnTo>
                    <a:pt x="332" y="276"/>
                  </a:lnTo>
                  <a:close/>
                  <a:moveTo>
                    <a:pt x="445" y="276"/>
                  </a:moveTo>
                  <a:lnTo>
                    <a:pt x="445" y="276"/>
                  </a:lnTo>
                  <a:cubicBezTo>
                    <a:pt x="445" y="254"/>
                    <a:pt x="431" y="247"/>
                    <a:pt x="417" y="247"/>
                  </a:cubicBezTo>
                  <a:cubicBezTo>
                    <a:pt x="403" y="247"/>
                    <a:pt x="388" y="254"/>
                    <a:pt x="388" y="276"/>
                  </a:cubicBezTo>
                  <a:cubicBezTo>
                    <a:pt x="388" y="424"/>
                    <a:pt x="388" y="424"/>
                    <a:pt x="388" y="424"/>
                  </a:cubicBezTo>
                  <a:cubicBezTo>
                    <a:pt x="388" y="438"/>
                    <a:pt x="403" y="452"/>
                    <a:pt x="417" y="452"/>
                  </a:cubicBezTo>
                  <a:cubicBezTo>
                    <a:pt x="431" y="452"/>
                    <a:pt x="445" y="438"/>
                    <a:pt x="445" y="424"/>
                  </a:cubicBezTo>
                  <a:lnTo>
                    <a:pt x="445" y="276"/>
                  </a:lnTo>
                  <a:close/>
                  <a:moveTo>
                    <a:pt x="339" y="42"/>
                  </a:moveTo>
                  <a:lnTo>
                    <a:pt x="339" y="42"/>
                  </a:lnTo>
                  <a:cubicBezTo>
                    <a:pt x="332" y="35"/>
                    <a:pt x="332" y="35"/>
                    <a:pt x="332" y="28"/>
                  </a:cubicBezTo>
                  <a:cubicBezTo>
                    <a:pt x="332" y="14"/>
                    <a:pt x="346" y="0"/>
                    <a:pt x="360" y="0"/>
                  </a:cubicBezTo>
                  <a:cubicBezTo>
                    <a:pt x="374" y="0"/>
                    <a:pt x="381" y="7"/>
                    <a:pt x="388" y="14"/>
                  </a:cubicBezTo>
                  <a:cubicBezTo>
                    <a:pt x="459" y="163"/>
                    <a:pt x="459" y="163"/>
                    <a:pt x="459" y="163"/>
                  </a:cubicBezTo>
                  <a:cubicBezTo>
                    <a:pt x="395" y="163"/>
                    <a:pt x="395" y="163"/>
                    <a:pt x="395" y="163"/>
                  </a:cubicBezTo>
                  <a:lnTo>
                    <a:pt x="339" y="42"/>
                  </a:lnTo>
                  <a:close/>
                  <a:moveTo>
                    <a:pt x="268" y="42"/>
                  </a:moveTo>
                  <a:lnTo>
                    <a:pt x="268" y="42"/>
                  </a:lnTo>
                  <a:cubicBezTo>
                    <a:pt x="212" y="163"/>
                    <a:pt x="212" y="163"/>
                    <a:pt x="212" y="163"/>
                  </a:cubicBezTo>
                  <a:cubicBezTo>
                    <a:pt x="148" y="163"/>
                    <a:pt x="148" y="163"/>
                    <a:pt x="148" y="163"/>
                  </a:cubicBezTo>
                  <a:cubicBezTo>
                    <a:pt x="219" y="14"/>
                    <a:pt x="219" y="14"/>
                    <a:pt x="219" y="14"/>
                  </a:cubicBezTo>
                  <a:cubicBezTo>
                    <a:pt x="226" y="7"/>
                    <a:pt x="233" y="0"/>
                    <a:pt x="247" y="0"/>
                  </a:cubicBezTo>
                  <a:cubicBezTo>
                    <a:pt x="261" y="0"/>
                    <a:pt x="275" y="14"/>
                    <a:pt x="275" y="28"/>
                  </a:cubicBezTo>
                  <a:cubicBezTo>
                    <a:pt x="275" y="35"/>
                    <a:pt x="275" y="35"/>
                    <a:pt x="268" y="42"/>
                  </a:cubicBezTo>
                  <a:close/>
                </a:path>
              </a:pathLst>
            </a:custGeom>
            <a:solidFill>
              <a:schemeClr val="accent1"/>
            </a:solidFill>
            <a:ln>
              <a:noFill/>
            </a:ln>
            <a:effectLst/>
          </p:spPr>
          <p:txBody>
            <a:bodyPr wrap="none" anchor="ctr"/>
            <a:lstStyle/>
            <a:p>
              <a:endParaRPr lang="es-ES_tradnl"/>
            </a:p>
          </p:txBody>
        </p:sp>
        <p:sp>
          <p:nvSpPr>
            <p:cNvPr id="56" name="Freeform 12">
              <a:extLst>
                <a:ext uri="{FF2B5EF4-FFF2-40B4-BE49-F238E27FC236}">
                  <a16:creationId xmlns:a16="http://schemas.microsoft.com/office/drawing/2014/main" id="{9B23B7A7-0E66-FB4E-90F0-32B13C7E090C}"/>
                </a:ext>
              </a:extLst>
            </p:cNvPr>
            <p:cNvSpPr>
              <a:spLocks/>
            </p:cNvSpPr>
            <p:nvPr/>
          </p:nvSpPr>
          <p:spPr bwMode="auto">
            <a:xfrm>
              <a:off x="1820797" y="2622955"/>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57" name="Freeform 105">
              <a:extLst>
                <a:ext uri="{FF2B5EF4-FFF2-40B4-BE49-F238E27FC236}">
                  <a16:creationId xmlns:a16="http://schemas.microsoft.com/office/drawing/2014/main" id="{43A1F6EB-50CB-734E-8DA0-E6D79AEC73AE}"/>
                </a:ext>
              </a:extLst>
            </p:cNvPr>
            <p:cNvSpPr>
              <a:spLocks noEditPoints="1"/>
            </p:cNvSpPr>
            <p:nvPr/>
          </p:nvSpPr>
          <p:spPr bwMode="auto">
            <a:xfrm>
              <a:off x="3747495" y="2446537"/>
              <a:ext cx="1305271" cy="576000"/>
            </a:xfrm>
            <a:custGeom>
              <a:avLst/>
              <a:gdLst>
                <a:gd name="T0" fmla="*/ 0 w 71"/>
                <a:gd name="T1" fmla="*/ 46 h 71"/>
                <a:gd name="T2" fmla="*/ 9 w 71"/>
                <a:gd name="T3" fmla="*/ 31 h 71"/>
                <a:gd name="T4" fmla="*/ 4 w 71"/>
                <a:gd name="T5" fmla="*/ 32 h 71"/>
                <a:gd name="T6" fmla="*/ 7 w 71"/>
                <a:gd name="T7" fmla="*/ 25 h 71"/>
                <a:gd name="T8" fmla="*/ 6 w 71"/>
                <a:gd name="T9" fmla="*/ 42 h 71"/>
                <a:gd name="T10" fmla="*/ 11 w 71"/>
                <a:gd name="T11" fmla="*/ 39 h 71"/>
                <a:gd name="T12" fmla="*/ 15 w 71"/>
                <a:gd name="T13" fmla="*/ 46 h 71"/>
                <a:gd name="T14" fmla="*/ 0 w 71"/>
                <a:gd name="T15" fmla="*/ 69 h 71"/>
                <a:gd name="T16" fmla="*/ 7 w 71"/>
                <a:gd name="T17" fmla="*/ 67 h 71"/>
                <a:gd name="T18" fmla="*/ 5 w 71"/>
                <a:gd name="T19" fmla="*/ 62 h 71"/>
                <a:gd name="T20" fmla="*/ 9 w 71"/>
                <a:gd name="T21" fmla="*/ 55 h 71"/>
                <a:gd name="T22" fmla="*/ 5 w 71"/>
                <a:gd name="T23" fmla="*/ 55 h 71"/>
                <a:gd name="T24" fmla="*/ 1 w 71"/>
                <a:gd name="T25" fmla="*/ 57 h 71"/>
                <a:gd name="T26" fmla="*/ 14 w 71"/>
                <a:gd name="T27" fmla="*/ 51 h 71"/>
                <a:gd name="T28" fmla="*/ 10 w 71"/>
                <a:gd name="T29" fmla="*/ 59 h 71"/>
                <a:gd name="T30" fmla="*/ 7 w 71"/>
                <a:gd name="T31" fmla="*/ 71 h 71"/>
                <a:gd name="T32" fmla="*/ 1 w 71"/>
                <a:gd name="T33" fmla="*/ 20 h 71"/>
                <a:gd name="T34" fmla="*/ 6 w 71"/>
                <a:gd name="T35" fmla="*/ 16 h 71"/>
                <a:gd name="T36" fmla="*/ 6 w 71"/>
                <a:gd name="T37" fmla="*/ 6 h 71"/>
                <a:gd name="T38" fmla="*/ 4 w 71"/>
                <a:gd name="T39" fmla="*/ 8 h 71"/>
                <a:gd name="T40" fmla="*/ 6 w 71"/>
                <a:gd name="T41" fmla="*/ 0 h 71"/>
                <a:gd name="T42" fmla="*/ 11 w 71"/>
                <a:gd name="T43" fmla="*/ 16 h 71"/>
                <a:gd name="T44" fmla="*/ 15 w 71"/>
                <a:gd name="T45" fmla="*/ 20 h 71"/>
                <a:gd name="T46" fmla="*/ 70 w 71"/>
                <a:gd name="T47" fmla="*/ 20 h 71"/>
                <a:gd name="T48" fmla="*/ 20 w 71"/>
                <a:gd name="T49" fmla="*/ 19 h 71"/>
                <a:gd name="T50" fmla="*/ 21 w 71"/>
                <a:gd name="T51" fmla="*/ 10 h 71"/>
                <a:gd name="T52" fmla="*/ 71 w 71"/>
                <a:gd name="T53" fmla="*/ 11 h 71"/>
                <a:gd name="T54" fmla="*/ 71 w 71"/>
                <a:gd name="T55" fmla="*/ 39 h 71"/>
                <a:gd name="T56" fmla="*/ 21 w 71"/>
                <a:gd name="T57" fmla="*/ 40 h 71"/>
                <a:gd name="T58" fmla="*/ 20 w 71"/>
                <a:gd name="T59" fmla="*/ 31 h 71"/>
                <a:gd name="T60" fmla="*/ 70 w 71"/>
                <a:gd name="T61" fmla="*/ 30 h 71"/>
                <a:gd name="T62" fmla="*/ 71 w 71"/>
                <a:gd name="T63" fmla="*/ 39 h 71"/>
                <a:gd name="T64" fmla="*/ 70 w 71"/>
                <a:gd name="T65" fmla="*/ 61 h 71"/>
                <a:gd name="T66" fmla="*/ 20 w 71"/>
                <a:gd name="T67" fmla="*/ 60 h 71"/>
                <a:gd name="T68" fmla="*/ 21 w 71"/>
                <a:gd name="T69" fmla="*/ 51 h 71"/>
                <a:gd name="T70" fmla="*/ 71 w 71"/>
                <a:gd name="T71" fmla="*/ 52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1">
                  <a:moveTo>
                    <a:pt x="15" y="46"/>
                  </a:moveTo>
                  <a:cubicBezTo>
                    <a:pt x="0" y="46"/>
                    <a:pt x="0" y="46"/>
                    <a:pt x="0" y="46"/>
                  </a:cubicBezTo>
                  <a:cubicBezTo>
                    <a:pt x="0" y="45"/>
                    <a:pt x="0" y="44"/>
                    <a:pt x="0" y="43"/>
                  </a:cubicBezTo>
                  <a:cubicBezTo>
                    <a:pt x="0" y="36"/>
                    <a:pt x="9" y="35"/>
                    <a:pt x="9" y="31"/>
                  </a:cubicBezTo>
                  <a:cubicBezTo>
                    <a:pt x="9" y="30"/>
                    <a:pt x="8" y="29"/>
                    <a:pt x="7" y="29"/>
                  </a:cubicBezTo>
                  <a:cubicBezTo>
                    <a:pt x="6" y="29"/>
                    <a:pt x="4" y="31"/>
                    <a:pt x="4" y="32"/>
                  </a:cubicBezTo>
                  <a:cubicBezTo>
                    <a:pt x="0" y="29"/>
                    <a:pt x="0" y="29"/>
                    <a:pt x="0" y="29"/>
                  </a:cubicBezTo>
                  <a:cubicBezTo>
                    <a:pt x="2" y="27"/>
                    <a:pt x="4" y="25"/>
                    <a:pt x="7" y="25"/>
                  </a:cubicBezTo>
                  <a:cubicBezTo>
                    <a:pt x="11" y="25"/>
                    <a:pt x="14" y="27"/>
                    <a:pt x="14" y="31"/>
                  </a:cubicBezTo>
                  <a:cubicBezTo>
                    <a:pt x="14" y="37"/>
                    <a:pt x="6" y="38"/>
                    <a:pt x="6" y="42"/>
                  </a:cubicBezTo>
                  <a:cubicBezTo>
                    <a:pt x="11" y="42"/>
                    <a:pt x="11" y="42"/>
                    <a:pt x="11" y="42"/>
                  </a:cubicBezTo>
                  <a:cubicBezTo>
                    <a:pt x="11" y="39"/>
                    <a:pt x="11" y="39"/>
                    <a:pt x="11" y="39"/>
                  </a:cubicBezTo>
                  <a:cubicBezTo>
                    <a:pt x="15" y="39"/>
                    <a:pt x="15" y="39"/>
                    <a:pt x="15" y="39"/>
                  </a:cubicBezTo>
                  <a:lnTo>
                    <a:pt x="15" y="46"/>
                  </a:lnTo>
                  <a:close/>
                  <a:moveTo>
                    <a:pt x="7" y="71"/>
                  </a:moveTo>
                  <a:cubicBezTo>
                    <a:pt x="5" y="71"/>
                    <a:pt x="2" y="70"/>
                    <a:pt x="0" y="69"/>
                  </a:cubicBezTo>
                  <a:cubicBezTo>
                    <a:pt x="3" y="65"/>
                    <a:pt x="3" y="65"/>
                    <a:pt x="3" y="65"/>
                  </a:cubicBezTo>
                  <a:cubicBezTo>
                    <a:pt x="4" y="66"/>
                    <a:pt x="5" y="67"/>
                    <a:pt x="7" y="67"/>
                  </a:cubicBezTo>
                  <a:cubicBezTo>
                    <a:pt x="8" y="67"/>
                    <a:pt x="10" y="66"/>
                    <a:pt x="10" y="65"/>
                  </a:cubicBezTo>
                  <a:cubicBezTo>
                    <a:pt x="10" y="62"/>
                    <a:pt x="7" y="62"/>
                    <a:pt x="5" y="62"/>
                  </a:cubicBezTo>
                  <a:cubicBezTo>
                    <a:pt x="4" y="60"/>
                    <a:pt x="4" y="60"/>
                    <a:pt x="4" y="60"/>
                  </a:cubicBezTo>
                  <a:cubicBezTo>
                    <a:pt x="6" y="58"/>
                    <a:pt x="7" y="56"/>
                    <a:pt x="9" y="55"/>
                  </a:cubicBezTo>
                  <a:cubicBezTo>
                    <a:pt x="9" y="55"/>
                    <a:pt x="9" y="55"/>
                    <a:pt x="9" y="55"/>
                  </a:cubicBezTo>
                  <a:cubicBezTo>
                    <a:pt x="8" y="55"/>
                    <a:pt x="6" y="55"/>
                    <a:pt x="5" y="55"/>
                  </a:cubicBezTo>
                  <a:cubicBezTo>
                    <a:pt x="5" y="57"/>
                    <a:pt x="5" y="57"/>
                    <a:pt x="5" y="57"/>
                  </a:cubicBezTo>
                  <a:cubicBezTo>
                    <a:pt x="1" y="57"/>
                    <a:pt x="1" y="57"/>
                    <a:pt x="1" y="57"/>
                  </a:cubicBezTo>
                  <a:cubicBezTo>
                    <a:pt x="1" y="51"/>
                    <a:pt x="1" y="51"/>
                    <a:pt x="1" y="51"/>
                  </a:cubicBezTo>
                  <a:cubicBezTo>
                    <a:pt x="14" y="51"/>
                    <a:pt x="14" y="51"/>
                    <a:pt x="14" y="51"/>
                  </a:cubicBezTo>
                  <a:cubicBezTo>
                    <a:pt x="14" y="54"/>
                    <a:pt x="14" y="54"/>
                    <a:pt x="14" y="54"/>
                  </a:cubicBezTo>
                  <a:cubicBezTo>
                    <a:pt x="10" y="59"/>
                    <a:pt x="10" y="59"/>
                    <a:pt x="10" y="59"/>
                  </a:cubicBezTo>
                  <a:cubicBezTo>
                    <a:pt x="13" y="60"/>
                    <a:pt x="15" y="62"/>
                    <a:pt x="15" y="64"/>
                  </a:cubicBezTo>
                  <a:cubicBezTo>
                    <a:pt x="15" y="69"/>
                    <a:pt x="11" y="71"/>
                    <a:pt x="7" y="71"/>
                  </a:cubicBezTo>
                  <a:close/>
                  <a:moveTo>
                    <a:pt x="15" y="20"/>
                  </a:moveTo>
                  <a:cubicBezTo>
                    <a:pt x="1" y="20"/>
                    <a:pt x="1" y="20"/>
                    <a:pt x="1" y="20"/>
                  </a:cubicBezTo>
                  <a:cubicBezTo>
                    <a:pt x="1" y="16"/>
                    <a:pt x="1" y="16"/>
                    <a:pt x="1" y="16"/>
                  </a:cubicBezTo>
                  <a:cubicBezTo>
                    <a:pt x="6" y="16"/>
                    <a:pt x="6" y="16"/>
                    <a:pt x="6" y="16"/>
                  </a:cubicBezTo>
                  <a:cubicBezTo>
                    <a:pt x="6" y="13"/>
                    <a:pt x="6" y="9"/>
                    <a:pt x="6" y="6"/>
                  </a:cubicBezTo>
                  <a:cubicBezTo>
                    <a:pt x="6" y="6"/>
                    <a:pt x="6" y="6"/>
                    <a:pt x="6" y="6"/>
                  </a:cubicBezTo>
                  <a:cubicBezTo>
                    <a:pt x="6" y="6"/>
                    <a:pt x="6" y="6"/>
                    <a:pt x="6" y="6"/>
                  </a:cubicBezTo>
                  <a:cubicBezTo>
                    <a:pt x="5" y="7"/>
                    <a:pt x="4" y="7"/>
                    <a:pt x="4" y="8"/>
                  </a:cubicBezTo>
                  <a:cubicBezTo>
                    <a:pt x="1" y="5"/>
                    <a:pt x="1" y="5"/>
                    <a:pt x="1" y="5"/>
                  </a:cubicBezTo>
                  <a:cubicBezTo>
                    <a:pt x="6" y="0"/>
                    <a:pt x="6" y="0"/>
                    <a:pt x="6" y="0"/>
                  </a:cubicBezTo>
                  <a:cubicBezTo>
                    <a:pt x="11" y="0"/>
                    <a:pt x="11" y="0"/>
                    <a:pt x="11" y="0"/>
                  </a:cubicBezTo>
                  <a:cubicBezTo>
                    <a:pt x="11" y="16"/>
                    <a:pt x="11" y="16"/>
                    <a:pt x="11" y="16"/>
                  </a:cubicBezTo>
                  <a:cubicBezTo>
                    <a:pt x="15" y="16"/>
                    <a:pt x="15" y="16"/>
                    <a:pt x="15" y="16"/>
                  </a:cubicBezTo>
                  <a:lnTo>
                    <a:pt x="15" y="20"/>
                  </a:lnTo>
                  <a:close/>
                  <a:moveTo>
                    <a:pt x="71" y="19"/>
                  </a:moveTo>
                  <a:cubicBezTo>
                    <a:pt x="71" y="19"/>
                    <a:pt x="71" y="20"/>
                    <a:pt x="70" y="20"/>
                  </a:cubicBezTo>
                  <a:cubicBezTo>
                    <a:pt x="21" y="20"/>
                    <a:pt x="21" y="20"/>
                    <a:pt x="21" y="20"/>
                  </a:cubicBezTo>
                  <a:cubicBezTo>
                    <a:pt x="21" y="20"/>
                    <a:pt x="20" y="19"/>
                    <a:pt x="20" y="19"/>
                  </a:cubicBezTo>
                  <a:cubicBezTo>
                    <a:pt x="20" y="11"/>
                    <a:pt x="20" y="11"/>
                    <a:pt x="20" y="11"/>
                  </a:cubicBezTo>
                  <a:cubicBezTo>
                    <a:pt x="20" y="10"/>
                    <a:pt x="21" y="10"/>
                    <a:pt x="21" y="10"/>
                  </a:cubicBezTo>
                  <a:cubicBezTo>
                    <a:pt x="70" y="10"/>
                    <a:pt x="70" y="10"/>
                    <a:pt x="70" y="10"/>
                  </a:cubicBezTo>
                  <a:cubicBezTo>
                    <a:pt x="71" y="10"/>
                    <a:pt x="71" y="10"/>
                    <a:pt x="71" y="11"/>
                  </a:cubicBezTo>
                  <a:lnTo>
                    <a:pt x="71" y="19"/>
                  </a:lnTo>
                  <a:close/>
                  <a:moveTo>
                    <a:pt x="71" y="39"/>
                  </a:moveTo>
                  <a:cubicBezTo>
                    <a:pt x="71" y="40"/>
                    <a:pt x="71" y="40"/>
                    <a:pt x="70" y="40"/>
                  </a:cubicBezTo>
                  <a:cubicBezTo>
                    <a:pt x="21" y="40"/>
                    <a:pt x="21" y="40"/>
                    <a:pt x="21" y="40"/>
                  </a:cubicBezTo>
                  <a:cubicBezTo>
                    <a:pt x="21" y="40"/>
                    <a:pt x="20" y="40"/>
                    <a:pt x="20" y="39"/>
                  </a:cubicBezTo>
                  <a:cubicBezTo>
                    <a:pt x="20" y="31"/>
                    <a:pt x="20" y="31"/>
                    <a:pt x="20" y="31"/>
                  </a:cubicBezTo>
                  <a:cubicBezTo>
                    <a:pt x="20" y="31"/>
                    <a:pt x="21" y="30"/>
                    <a:pt x="21" y="30"/>
                  </a:cubicBezTo>
                  <a:cubicBezTo>
                    <a:pt x="70" y="30"/>
                    <a:pt x="70" y="30"/>
                    <a:pt x="70" y="30"/>
                  </a:cubicBezTo>
                  <a:cubicBezTo>
                    <a:pt x="71" y="30"/>
                    <a:pt x="71" y="31"/>
                    <a:pt x="71" y="31"/>
                  </a:cubicBezTo>
                  <a:lnTo>
                    <a:pt x="71" y="39"/>
                  </a:lnTo>
                  <a:close/>
                  <a:moveTo>
                    <a:pt x="71" y="60"/>
                  </a:moveTo>
                  <a:cubicBezTo>
                    <a:pt x="71" y="60"/>
                    <a:pt x="71" y="61"/>
                    <a:pt x="70" y="61"/>
                  </a:cubicBezTo>
                  <a:cubicBezTo>
                    <a:pt x="21" y="61"/>
                    <a:pt x="21" y="61"/>
                    <a:pt x="21" y="61"/>
                  </a:cubicBezTo>
                  <a:cubicBezTo>
                    <a:pt x="21" y="61"/>
                    <a:pt x="20" y="60"/>
                    <a:pt x="20" y="60"/>
                  </a:cubicBezTo>
                  <a:cubicBezTo>
                    <a:pt x="20" y="52"/>
                    <a:pt x="20" y="52"/>
                    <a:pt x="20" y="52"/>
                  </a:cubicBezTo>
                  <a:cubicBezTo>
                    <a:pt x="20" y="51"/>
                    <a:pt x="21" y="51"/>
                    <a:pt x="21" y="51"/>
                  </a:cubicBezTo>
                  <a:cubicBezTo>
                    <a:pt x="70" y="51"/>
                    <a:pt x="70" y="51"/>
                    <a:pt x="70" y="51"/>
                  </a:cubicBezTo>
                  <a:cubicBezTo>
                    <a:pt x="71" y="51"/>
                    <a:pt x="71" y="51"/>
                    <a:pt x="71" y="52"/>
                  </a:cubicBezTo>
                  <a:lnTo>
                    <a:pt x="71" y="60"/>
                  </a:lnTo>
                  <a:close/>
                </a:path>
              </a:pathLst>
            </a:custGeom>
            <a:solidFill>
              <a:schemeClr val="accent1"/>
            </a:solidFill>
            <a:ln>
              <a:noFill/>
            </a:ln>
          </p:spPr>
          <p:txBody>
            <a:bodyPr/>
            <a:lstStyle/>
            <a:p>
              <a:endParaRPr lang="es-ES_tradnl"/>
            </a:p>
          </p:txBody>
        </p:sp>
        <p:sp>
          <p:nvSpPr>
            <p:cNvPr id="58" name="Freeform 21">
              <a:extLst>
                <a:ext uri="{FF2B5EF4-FFF2-40B4-BE49-F238E27FC236}">
                  <a16:creationId xmlns:a16="http://schemas.microsoft.com/office/drawing/2014/main" id="{F72796DF-558C-AB49-9B4E-138C9F4F84EB}"/>
                </a:ext>
              </a:extLst>
            </p:cNvPr>
            <p:cNvSpPr>
              <a:spLocks noEditPoints="1"/>
            </p:cNvSpPr>
            <p:nvPr/>
          </p:nvSpPr>
          <p:spPr bwMode="auto">
            <a:xfrm flipH="1">
              <a:off x="9403943" y="2418019"/>
              <a:ext cx="894307" cy="443972"/>
            </a:xfrm>
            <a:custGeom>
              <a:avLst/>
              <a:gdLst>
                <a:gd name="T0" fmla="*/ 69 w 69"/>
                <a:gd name="T1" fmla="*/ 43 h 56"/>
                <a:gd name="T2" fmla="*/ 64 w 69"/>
                <a:gd name="T3" fmla="*/ 46 h 56"/>
                <a:gd name="T4" fmla="*/ 54 w 69"/>
                <a:gd name="T5" fmla="*/ 56 h 56"/>
                <a:gd name="T6" fmla="*/ 44 w 69"/>
                <a:gd name="T7" fmla="*/ 46 h 56"/>
                <a:gd name="T8" fmla="*/ 28 w 69"/>
                <a:gd name="T9" fmla="*/ 46 h 56"/>
                <a:gd name="T10" fmla="*/ 18 w 69"/>
                <a:gd name="T11" fmla="*/ 56 h 56"/>
                <a:gd name="T12" fmla="*/ 8 w 69"/>
                <a:gd name="T13" fmla="*/ 46 h 56"/>
                <a:gd name="T14" fmla="*/ 5 w 69"/>
                <a:gd name="T15" fmla="*/ 46 h 56"/>
                <a:gd name="T16" fmla="*/ 0 w 69"/>
                <a:gd name="T17" fmla="*/ 43 h 56"/>
                <a:gd name="T18" fmla="*/ 3 w 69"/>
                <a:gd name="T19" fmla="*/ 41 h 56"/>
                <a:gd name="T20" fmla="*/ 3 w 69"/>
                <a:gd name="T21" fmla="*/ 28 h 56"/>
                <a:gd name="T22" fmla="*/ 4 w 69"/>
                <a:gd name="T23" fmla="*/ 20 h 56"/>
                <a:gd name="T24" fmla="*/ 12 w 69"/>
                <a:gd name="T25" fmla="*/ 12 h 56"/>
                <a:gd name="T26" fmla="*/ 17 w 69"/>
                <a:gd name="T27" fmla="*/ 10 h 56"/>
                <a:gd name="T28" fmla="*/ 23 w 69"/>
                <a:gd name="T29" fmla="*/ 10 h 56"/>
                <a:gd name="T30" fmla="*/ 23 w 69"/>
                <a:gd name="T31" fmla="*/ 2 h 56"/>
                <a:gd name="T32" fmla="*/ 26 w 69"/>
                <a:gd name="T33" fmla="*/ 0 h 56"/>
                <a:gd name="T34" fmla="*/ 67 w 69"/>
                <a:gd name="T35" fmla="*/ 0 h 56"/>
                <a:gd name="T36" fmla="*/ 69 w 69"/>
                <a:gd name="T37" fmla="*/ 2 h 56"/>
                <a:gd name="T38" fmla="*/ 69 w 69"/>
                <a:gd name="T39" fmla="*/ 43 h 56"/>
                <a:gd name="T40" fmla="*/ 23 w 69"/>
                <a:gd name="T41" fmla="*/ 25 h 56"/>
                <a:gd name="T42" fmla="*/ 23 w 69"/>
                <a:gd name="T43" fmla="*/ 15 h 56"/>
                <a:gd name="T44" fmla="*/ 17 w 69"/>
                <a:gd name="T45" fmla="*/ 15 h 56"/>
                <a:gd name="T46" fmla="*/ 16 w 69"/>
                <a:gd name="T47" fmla="*/ 15 h 56"/>
                <a:gd name="T48" fmla="*/ 8 w 69"/>
                <a:gd name="T49" fmla="*/ 23 h 56"/>
                <a:gd name="T50" fmla="*/ 8 w 69"/>
                <a:gd name="T51" fmla="*/ 24 h 56"/>
                <a:gd name="T52" fmla="*/ 8 w 69"/>
                <a:gd name="T53" fmla="*/ 25 h 56"/>
                <a:gd name="T54" fmla="*/ 23 w 69"/>
                <a:gd name="T55" fmla="*/ 25 h 56"/>
                <a:gd name="T56" fmla="*/ 18 w 69"/>
                <a:gd name="T57" fmla="*/ 41 h 56"/>
                <a:gd name="T58" fmla="*/ 13 w 69"/>
                <a:gd name="T59" fmla="*/ 46 h 56"/>
                <a:gd name="T60" fmla="*/ 18 w 69"/>
                <a:gd name="T61" fmla="*/ 51 h 56"/>
                <a:gd name="T62" fmla="*/ 23 w 69"/>
                <a:gd name="T63" fmla="*/ 46 h 56"/>
                <a:gd name="T64" fmla="*/ 18 w 69"/>
                <a:gd name="T65" fmla="*/ 41 h 56"/>
                <a:gd name="T66" fmla="*/ 54 w 69"/>
                <a:gd name="T67" fmla="*/ 41 h 56"/>
                <a:gd name="T68" fmla="*/ 49 w 69"/>
                <a:gd name="T69" fmla="*/ 46 h 56"/>
                <a:gd name="T70" fmla="*/ 54 w 69"/>
                <a:gd name="T71" fmla="*/ 51 h 56"/>
                <a:gd name="T72" fmla="*/ 59 w 69"/>
                <a:gd name="T73" fmla="*/ 46 h 56"/>
                <a:gd name="T74" fmla="*/ 54 w 69"/>
                <a:gd name="T75" fmla="*/ 41 h 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9" h="56">
                  <a:moveTo>
                    <a:pt x="69" y="43"/>
                  </a:moveTo>
                  <a:cubicBezTo>
                    <a:pt x="69" y="46"/>
                    <a:pt x="66" y="46"/>
                    <a:pt x="64" y="46"/>
                  </a:cubicBezTo>
                  <a:cubicBezTo>
                    <a:pt x="64" y="52"/>
                    <a:pt x="60" y="56"/>
                    <a:pt x="54" y="56"/>
                  </a:cubicBezTo>
                  <a:cubicBezTo>
                    <a:pt x="48" y="56"/>
                    <a:pt x="44" y="52"/>
                    <a:pt x="44" y="46"/>
                  </a:cubicBezTo>
                  <a:cubicBezTo>
                    <a:pt x="28" y="46"/>
                    <a:pt x="28" y="46"/>
                    <a:pt x="28" y="46"/>
                  </a:cubicBezTo>
                  <a:cubicBezTo>
                    <a:pt x="28" y="52"/>
                    <a:pt x="24" y="56"/>
                    <a:pt x="18" y="56"/>
                  </a:cubicBezTo>
                  <a:cubicBezTo>
                    <a:pt x="12" y="56"/>
                    <a:pt x="8" y="52"/>
                    <a:pt x="8" y="46"/>
                  </a:cubicBezTo>
                  <a:cubicBezTo>
                    <a:pt x="5" y="46"/>
                    <a:pt x="5" y="46"/>
                    <a:pt x="5" y="46"/>
                  </a:cubicBezTo>
                  <a:cubicBezTo>
                    <a:pt x="3" y="46"/>
                    <a:pt x="0" y="46"/>
                    <a:pt x="0" y="43"/>
                  </a:cubicBezTo>
                  <a:cubicBezTo>
                    <a:pt x="0" y="42"/>
                    <a:pt x="1" y="41"/>
                    <a:pt x="3" y="41"/>
                  </a:cubicBezTo>
                  <a:cubicBezTo>
                    <a:pt x="3" y="28"/>
                    <a:pt x="3" y="28"/>
                    <a:pt x="3" y="28"/>
                  </a:cubicBezTo>
                  <a:cubicBezTo>
                    <a:pt x="3" y="25"/>
                    <a:pt x="2" y="22"/>
                    <a:pt x="4" y="20"/>
                  </a:cubicBezTo>
                  <a:cubicBezTo>
                    <a:pt x="12" y="12"/>
                    <a:pt x="12" y="12"/>
                    <a:pt x="12" y="12"/>
                  </a:cubicBezTo>
                  <a:cubicBezTo>
                    <a:pt x="13" y="11"/>
                    <a:pt x="15" y="10"/>
                    <a:pt x="17" y="10"/>
                  </a:cubicBezTo>
                  <a:cubicBezTo>
                    <a:pt x="23" y="10"/>
                    <a:pt x="23" y="10"/>
                    <a:pt x="23" y="10"/>
                  </a:cubicBezTo>
                  <a:cubicBezTo>
                    <a:pt x="23" y="2"/>
                    <a:pt x="23" y="2"/>
                    <a:pt x="23" y="2"/>
                  </a:cubicBezTo>
                  <a:cubicBezTo>
                    <a:pt x="23" y="1"/>
                    <a:pt x="24" y="0"/>
                    <a:pt x="26" y="0"/>
                  </a:cubicBezTo>
                  <a:cubicBezTo>
                    <a:pt x="67" y="0"/>
                    <a:pt x="67" y="0"/>
                    <a:pt x="67" y="0"/>
                  </a:cubicBezTo>
                  <a:cubicBezTo>
                    <a:pt x="68" y="0"/>
                    <a:pt x="69" y="1"/>
                    <a:pt x="69" y="2"/>
                  </a:cubicBezTo>
                  <a:lnTo>
                    <a:pt x="69" y="43"/>
                  </a:lnTo>
                  <a:close/>
                  <a:moveTo>
                    <a:pt x="23" y="25"/>
                  </a:moveTo>
                  <a:cubicBezTo>
                    <a:pt x="23" y="15"/>
                    <a:pt x="23" y="15"/>
                    <a:pt x="23" y="15"/>
                  </a:cubicBezTo>
                  <a:cubicBezTo>
                    <a:pt x="17" y="15"/>
                    <a:pt x="17" y="15"/>
                    <a:pt x="17" y="15"/>
                  </a:cubicBezTo>
                  <a:cubicBezTo>
                    <a:pt x="17" y="15"/>
                    <a:pt x="16" y="15"/>
                    <a:pt x="16" y="15"/>
                  </a:cubicBezTo>
                  <a:cubicBezTo>
                    <a:pt x="8" y="23"/>
                    <a:pt x="8" y="23"/>
                    <a:pt x="8" y="23"/>
                  </a:cubicBezTo>
                  <a:cubicBezTo>
                    <a:pt x="8" y="23"/>
                    <a:pt x="8" y="24"/>
                    <a:pt x="8" y="24"/>
                  </a:cubicBezTo>
                  <a:cubicBezTo>
                    <a:pt x="8" y="25"/>
                    <a:pt x="8" y="25"/>
                    <a:pt x="8" y="25"/>
                  </a:cubicBezTo>
                  <a:lnTo>
                    <a:pt x="23" y="25"/>
                  </a:lnTo>
                  <a:close/>
                  <a:moveTo>
                    <a:pt x="18" y="41"/>
                  </a:moveTo>
                  <a:cubicBezTo>
                    <a:pt x="15" y="41"/>
                    <a:pt x="13" y="43"/>
                    <a:pt x="13" y="46"/>
                  </a:cubicBezTo>
                  <a:cubicBezTo>
                    <a:pt x="13" y="49"/>
                    <a:pt x="15" y="51"/>
                    <a:pt x="18" y="51"/>
                  </a:cubicBezTo>
                  <a:cubicBezTo>
                    <a:pt x="21" y="51"/>
                    <a:pt x="23" y="49"/>
                    <a:pt x="23" y="46"/>
                  </a:cubicBezTo>
                  <a:cubicBezTo>
                    <a:pt x="23" y="43"/>
                    <a:pt x="21" y="41"/>
                    <a:pt x="18" y="41"/>
                  </a:cubicBezTo>
                  <a:close/>
                  <a:moveTo>
                    <a:pt x="54" y="41"/>
                  </a:moveTo>
                  <a:cubicBezTo>
                    <a:pt x="51" y="41"/>
                    <a:pt x="49" y="43"/>
                    <a:pt x="49" y="46"/>
                  </a:cubicBezTo>
                  <a:cubicBezTo>
                    <a:pt x="49" y="49"/>
                    <a:pt x="51" y="51"/>
                    <a:pt x="54" y="51"/>
                  </a:cubicBezTo>
                  <a:cubicBezTo>
                    <a:pt x="57" y="51"/>
                    <a:pt x="59" y="49"/>
                    <a:pt x="59" y="46"/>
                  </a:cubicBezTo>
                  <a:cubicBezTo>
                    <a:pt x="59" y="43"/>
                    <a:pt x="57" y="41"/>
                    <a:pt x="54" y="41"/>
                  </a:cubicBezTo>
                  <a:close/>
                </a:path>
              </a:pathLst>
            </a:custGeom>
            <a:solidFill>
              <a:schemeClr val="accent1"/>
            </a:solidFill>
            <a:ln>
              <a:noFill/>
            </a:ln>
          </p:spPr>
          <p:txBody>
            <a:bodyPr/>
            <a:lstStyle/>
            <a:p>
              <a:endParaRPr lang="es-ES_tradnl"/>
            </a:p>
          </p:txBody>
        </p:sp>
        <p:sp>
          <p:nvSpPr>
            <p:cNvPr id="59" name="Elipse 58">
              <a:extLst>
                <a:ext uri="{FF2B5EF4-FFF2-40B4-BE49-F238E27FC236}">
                  <a16:creationId xmlns:a16="http://schemas.microsoft.com/office/drawing/2014/main" id="{0FF6C724-B5F6-2142-BFA9-395419E7AE7C}"/>
                </a:ext>
              </a:extLst>
            </p:cNvPr>
            <p:cNvSpPr/>
            <p:nvPr/>
          </p:nvSpPr>
          <p:spPr>
            <a:xfrm>
              <a:off x="868751"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1</a:t>
              </a:r>
            </a:p>
          </p:txBody>
        </p:sp>
        <p:sp>
          <p:nvSpPr>
            <p:cNvPr id="60" name="Elipse 59">
              <a:extLst>
                <a:ext uri="{FF2B5EF4-FFF2-40B4-BE49-F238E27FC236}">
                  <a16:creationId xmlns:a16="http://schemas.microsoft.com/office/drawing/2014/main" id="{5E511DE6-960D-8A4B-A610-086C4B81D58F}"/>
                </a:ext>
              </a:extLst>
            </p:cNvPr>
            <p:cNvSpPr/>
            <p:nvPr/>
          </p:nvSpPr>
          <p:spPr>
            <a:xfrm>
              <a:off x="2517929"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2</a:t>
              </a:r>
            </a:p>
          </p:txBody>
        </p:sp>
        <p:sp>
          <p:nvSpPr>
            <p:cNvPr id="61" name="Elipse 60">
              <a:extLst>
                <a:ext uri="{FF2B5EF4-FFF2-40B4-BE49-F238E27FC236}">
                  <a16:creationId xmlns:a16="http://schemas.microsoft.com/office/drawing/2014/main" id="{235F34AE-6019-4C41-8AAE-FB126AE79376}"/>
                </a:ext>
              </a:extLst>
            </p:cNvPr>
            <p:cNvSpPr/>
            <p:nvPr/>
          </p:nvSpPr>
          <p:spPr>
            <a:xfrm>
              <a:off x="4315668" y="1841387"/>
              <a:ext cx="484104" cy="362857"/>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b="1" dirty="0"/>
                <a:t>3</a:t>
              </a:r>
            </a:p>
          </p:txBody>
        </p:sp>
        <p:sp>
          <p:nvSpPr>
            <p:cNvPr id="62" name="Elipse 61">
              <a:extLst>
                <a:ext uri="{FF2B5EF4-FFF2-40B4-BE49-F238E27FC236}">
                  <a16:creationId xmlns:a16="http://schemas.microsoft.com/office/drawing/2014/main" id="{D52E89F0-CCC7-9A46-82D5-8E4B7B37607B}"/>
                </a:ext>
              </a:extLst>
            </p:cNvPr>
            <p:cNvSpPr/>
            <p:nvPr/>
          </p:nvSpPr>
          <p:spPr>
            <a:xfrm>
              <a:off x="7894531"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5</a:t>
              </a:r>
            </a:p>
          </p:txBody>
        </p:sp>
        <p:sp>
          <p:nvSpPr>
            <p:cNvPr id="63" name="Elipse 62">
              <a:extLst>
                <a:ext uri="{FF2B5EF4-FFF2-40B4-BE49-F238E27FC236}">
                  <a16:creationId xmlns:a16="http://schemas.microsoft.com/office/drawing/2014/main" id="{32E4885C-697D-D844-A5F4-7FD2EDA22D94}"/>
                </a:ext>
              </a:extLst>
            </p:cNvPr>
            <p:cNvSpPr/>
            <p:nvPr/>
          </p:nvSpPr>
          <p:spPr>
            <a:xfrm>
              <a:off x="9488350" y="1829611"/>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6</a:t>
              </a:r>
            </a:p>
          </p:txBody>
        </p:sp>
        <p:sp>
          <p:nvSpPr>
            <p:cNvPr id="64" name="Freeform 99">
              <a:extLst>
                <a:ext uri="{FF2B5EF4-FFF2-40B4-BE49-F238E27FC236}">
                  <a16:creationId xmlns:a16="http://schemas.microsoft.com/office/drawing/2014/main" id="{E10DFB0B-4259-C946-8253-8ABA7BE71AD9}"/>
                </a:ext>
              </a:extLst>
            </p:cNvPr>
            <p:cNvSpPr>
              <a:spLocks noEditPoints="1"/>
            </p:cNvSpPr>
            <p:nvPr/>
          </p:nvSpPr>
          <p:spPr bwMode="auto">
            <a:xfrm>
              <a:off x="5729837" y="2475049"/>
              <a:ext cx="401466" cy="401466"/>
            </a:xfrm>
            <a:custGeom>
              <a:avLst/>
              <a:gdLst/>
              <a:ahLst/>
              <a:cxnLst>
                <a:cxn ang="0">
                  <a:pos x="80" y="38"/>
                </a:cxn>
                <a:cxn ang="0">
                  <a:pos x="62" y="0"/>
                </a:cxn>
                <a:cxn ang="0">
                  <a:pos x="35" y="39"/>
                </a:cxn>
                <a:cxn ang="0">
                  <a:pos x="31" y="41"/>
                </a:cxn>
                <a:cxn ang="0">
                  <a:pos x="12" y="38"/>
                </a:cxn>
                <a:cxn ang="0">
                  <a:pos x="0" y="111"/>
                </a:cxn>
                <a:cxn ang="0">
                  <a:pos x="23" y="123"/>
                </a:cxn>
                <a:cxn ang="0">
                  <a:pos x="34" y="116"/>
                </a:cxn>
                <a:cxn ang="0">
                  <a:pos x="35" y="116"/>
                </a:cxn>
                <a:cxn ang="0">
                  <a:pos x="73" y="123"/>
                </a:cxn>
                <a:cxn ang="0">
                  <a:pos x="108" y="115"/>
                </a:cxn>
                <a:cxn ang="0">
                  <a:pos x="110" y="104"/>
                </a:cxn>
                <a:cxn ang="0">
                  <a:pos x="116" y="84"/>
                </a:cxn>
                <a:cxn ang="0">
                  <a:pos x="120" y="64"/>
                </a:cxn>
                <a:cxn ang="0">
                  <a:pos x="123" y="55"/>
                </a:cxn>
                <a:cxn ang="0">
                  <a:pos x="112" y="40"/>
                </a:cxn>
                <a:cxn ang="0">
                  <a:pos x="23" y="115"/>
                </a:cxn>
                <a:cxn ang="0">
                  <a:pos x="8" y="111"/>
                </a:cxn>
                <a:cxn ang="0">
                  <a:pos x="12" y="46"/>
                </a:cxn>
                <a:cxn ang="0">
                  <a:pos x="27" y="50"/>
                </a:cxn>
                <a:cxn ang="0">
                  <a:pos x="115" y="56"/>
                </a:cxn>
                <a:cxn ang="0">
                  <a:pos x="100" y="61"/>
                </a:cxn>
                <a:cxn ang="0">
                  <a:pos x="100" y="65"/>
                </a:cxn>
                <a:cxn ang="0">
                  <a:pos x="114" y="72"/>
                </a:cxn>
                <a:cxn ang="0">
                  <a:pos x="96" y="81"/>
                </a:cxn>
                <a:cxn ang="0">
                  <a:pos x="96" y="84"/>
                </a:cxn>
                <a:cxn ang="0">
                  <a:pos x="109" y="92"/>
                </a:cxn>
                <a:cxn ang="0">
                  <a:pos x="92" y="100"/>
                </a:cxn>
                <a:cxn ang="0">
                  <a:pos x="92" y="104"/>
                </a:cxn>
                <a:cxn ang="0">
                  <a:pos x="102" y="109"/>
                </a:cxn>
                <a:cxn ang="0">
                  <a:pos x="94" y="115"/>
                </a:cxn>
                <a:cxn ang="0">
                  <a:pos x="52" y="113"/>
                </a:cxn>
                <a:cxn ang="0">
                  <a:pos x="31" y="105"/>
                </a:cxn>
                <a:cxn ang="0">
                  <a:pos x="34" y="48"/>
                </a:cxn>
                <a:cxn ang="0">
                  <a:pos x="58" y="11"/>
                </a:cxn>
                <a:cxn ang="0">
                  <a:pos x="73" y="26"/>
                </a:cxn>
                <a:cxn ang="0">
                  <a:pos x="111" y="47"/>
                </a:cxn>
                <a:cxn ang="0">
                  <a:pos x="115" y="56"/>
                </a:cxn>
                <a:cxn ang="0">
                  <a:pos x="115" y="56"/>
                </a:cxn>
              </a:cxnLst>
              <a:rect l="0" t="0" r="r" b="b"/>
              <a:pathLst>
                <a:path w="123" h="123">
                  <a:moveTo>
                    <a:pt x="112" y="40"/>
                  </a:moveTo>
                  <a:cubicBezTo>
                    <a:pt x="107" y="39"/>
                    <a:pt x="96" y="39"/>
                    <a:pt x="80" y="38"/>
                  </a:cubicBezTo>
                  <a:cubicBezTo>
                    <a:pt x="80" y="35"/>
                    <a:pt x="81" y="32"/>
                    <a:pt x="81" y="26"/>
                  </a:cubicBezTo>
                  <a:cubicBezTo>
                    <a:pt x="81" y="12"/>
                    <a:pt x="71" y="0"/>
                    <a:pt x="62" y="0"/>
                  </a:cubicBezTo>
                  <a:cubicBezTo>
                    <a:pt x="55" y="0"/>
                    <a:pt x="50" y="5"/>
                    <a:pt x="50" y="11"/>
                  </a:cubicBezTo>
                  <a:cubicBezTo>
                    <a:pt x="50" y="19"/>
                    <a:pt x="48" y="32"/>
                    <a:pt x="35" y="39"/>
                  </a:cubicBezTo>
                  <a:cubicBezTo>
                    <a:pt x="34" y="40"/>
                    <a:pt x="31" y="41"/>
                    <a:pt x="31" y="41"/>
                  </a:cubicBezTo>
                  <a:cubicBezTo>
                    <a:pt x="31" y="41"/>
                    <a:pt x="31" y="41"/>
                    <a:pt x="31" y="41"/>
                  </a:cubicBezTo>
                  <a:cubicBezTo>
                    <a:pt x="29" y="40"/>
                    <a:pt x="26" y="38"/>
                    <a:pt x="23" y="38"/>
                  </a:cubicBezTo>
                  <a:cubicBezTo>
                    <a:pt x="12" y="38"/>
                    <a:pt x="12" y="38"/>
                    <a:pt x="12" y="38"/>
                  </a:cubicBezTo>
                  <a:cubicBezTo>
                    <a:pt x="6" y="38"/>
                    <a:pt x="0" y="43"/>
                    <a:pt x="0" y="50"/>
                  </a:cubicBezTo>
                  <a:cubicBezTo>
                    <a:pt x="0" y="111"/>
                    <a:pt x="0" y="111"/>
                    <a:pt x="0" y="111"/>
                  </a:cubicBezTo>
                  <a:cubicBezTo>
                    <a:pt x="0" y="118"/>
                    <a:pt x="6" y="123"/>
                    <a:pt x="12" y="123"/>
                  </a:cubicBezTo>
                  <a:cubicBezTo>
                    <a:pt x="23" y="123"/>
                    <a:pt x="23" y="123"/>
                    <a:pt x="23" y="123"/>
                  </a:cubicBezTo>
                  <a:cubicBezTo>
                    <a:pt x="28" y="123"/>
                    <a:pt x="32" y="120"/>
                    <a:pt x="34" y="116"/>
                  </a:cubicBezTo>
                  <a:cubicBezTo>
                    <a:pt x="34" y="116"/>
                    <a:pt x="34" y="116"/>
                    <a:pt x="34" y="116"/>
                  </a:cubicBezTo>
                  <a:cubicBezTo>
                    <a:pt x="34" y="116"/>
                    <a:pt x="34" y="116"/>
                    <a:pt x="35" y="116"/>
                  </a:cubicBezTo>
                  <a:cubicBezTo>
                    <a:pt x="35" y="116"/>
                    <a:pt x="35" y="116"/>
                    <a:pt x="35" y="116"/>
                  </a:cubicBezTo>
                  <a:cubicBezTo>
                    <a:pt x="37" y="117"/>
                    <a:pt x="41" y="118"/>
                    <a:pt x="50" y="120"/>
                  </a:cubicBezTo>
                  <a:cubicBezTo>
                    <a:pt x="52" y="121"/>
                    <a:pt x="63" y="123"/>
                    <a:pt x="73" y="123"/>
                  </a:cubicBezTo>
                  <a:cubicBezTo>
                    <a:pt x="94" y="123"/>
                    <a:pt x="94" y="123"/>
                    <a:pt x="94" y="123"/>
                  </a:cubicBezTo>
                  <a:cubicBezTo>
                    <a:pt x="101" y="123"/>
                    <a:pt x="105" y="120"/>
                    <a:pt x="108" y="115"/>
                  </a:cubicBezTo>
                  <a:cubicBezTo>
                    <a:pt x="108" y="115"/>
                    <a:pt x="109" y="114"/>
                    <a:pt x="110" y="111"/>
                  </a:cubicBezTo>
                  <a:cubicBezTo>
                    <a:pt x="110" y="109"/>
                    <a:pt x="110" y="107"/>
                    <a:pt x="110" y="104"/>
                  </a:cubicBezTo>
                  <a:cubicBezTo>
                    <a:pt x="114" y="102"/>
                    <a:pt x="115" y="97"/>
                    <a:pt x="116" y="95"/>
                  </a:cubicBezTo>
                  <a:cubicBezTo>
                    <a:pt x="118" y="90"/>
                    <a:pt x="117" y="87"/>
                    <a:pt x="116" y="84"/>
                  </a:cubicBezTo>
                  <a:cubicBezTo>
                    <a:pt x="118" y="82"/>
                    <a:pt x="120" y="79"/>
                    <a:pt x="121" y="73"/>
                  </a:cubicBezTo>
                  <a:cubicBezTo>
                    <a:pt x="122" y="70"/>
                    <a:pt x="121" y="67"/>
                    <a:pt x="120" y="64"/>
                  </a:cubicBezTo>
                  <a:cubicBezTo>
                    <a:pt x="122" y="62"/>
                    <a:pt x="123" y="59"/>
                    <a:pt x="123" y="56"/>
                  </a:cubicBezTo>
                  <a:cubicBezTo>
                    <a:pt x="123" y="55"/>
                    <a:pt x="123" y="55"/>
                    <a:pt x="123" y="55"/>
                  </a:cubicBezTo>
                  <a:cubicBezTo>
                    <a:pt x="123" y="55"/>
                    <a:pt x="123" y="54"/>
                    <a:pt x="123" y="53"/>
                  </a:cubicBezTo>
                  <a:cubicBezTo>
                    <a:pt x="123" y="48"/>
                    <a:pt x="120" y="42"/>
                    <a:pt x="112" y="40"/>
                  </a:cubicBezTo>
                  <a:close/>
                  <a:moveTo>
                    <a:pt x="27" y="111"/>
                  </a:moveTo>
                  <a:cubicBezTo>
                    <a:pt x="27" y="113"/>
                    <a:pt x="26" y="115"/>
                    <a:pt x="23" y="115"/>
                  </a:cubicBezTo>
                  <a:cubicBezTo>
                    <a:pt x="12" y="115"/>
                    <a:pt x="12" y="115"/>
                    <a:pt x="12" y="115"/>
                  </a:cubicBezTo>
                  <a:cubicBezTo>
                    <a:pt x="10" y="115"/>
                    <a:pt x="8" y="113"/>
                    <a:pt x="8" y="111"/>
                  </a:cubicBezTo>
                  <a:cubicBezTo>
                    <a:pt x="8" y="50"/>
                    <a:pt x="8" y="50"/>
                    <a:pt x="8" y="50"/>
                  </a:cubicBezTo>
                  <a:cubicBezTo>
                    <a:pt x="8" y="48"/>
                    <a:pt x="10" y="46"/>
                    <a:pt x="12" y="46"/>
                  </a:cubicBezTo>
                  <a:cubicBezTo>
                    <a:pt x="23" y="46"/>
                    <a:pt x="23" y="46"/>
                    <a:pt x="23" y="46"/>
                  </a:cubicBezTo>
                  <a:cubicBezTo>
                    <a:pt x="26" y="46"/>
                    <a:pt x="27" y="48"/>
                    <a:pt x="27" y="50"/>
                  </a:cubicBezTo>
                  <a:lnTo>
                    <a:pt x="27" y="111"/>
                  </a:lnTo>
                  <a:close/>
                  <a:moveTo>
                    <a:pt x="115" y="56"/>
                  </a:moveTo>
                  <a:cubicBezTo>
                    <a:pt x="115" y="58"/>
                    <a:pt x="114" y="61"/>
                    <a:pt x="108" y="61"/>
                  </a:cubicBezTo>
                  <a:cubicBezTo>
                    <a:pt x="100" y="61"/>
                    <a:pt x="100" y="61"/>
                    <a:pt x="100" y="61"/>
                  </a:cubicBezTo>
                  <a:cubicBezTo>
                    <a:pt x="99" y="61"/>
                    <a:pt x="98" y="62"/>
                    <a:pt x="98" y="63"/>
                  </a:cubicBezTo>
                  <a:cubicBezTo>
                    <a:pt x="98" y="64"/>
                    <a:pt x="99" y="65"/>
                    <a:pt x="100" y="65"/>
                  </a:cubicBezTo>
                  <a:cubicBezTo>
                    <a:pt x="108" y="65"/>
                    <a:pt x="108" y="65"/>
                    <a:pt x="108" y="65"/>
                  </a:cubicBezTo>
                  <a:cubicBezTo>
                    <a:pt x="113" y="65"/>
                    <a:pt x="114" y="70"/>
                    <a:pt x="114" y="72"/>
                  </a:cubicBezTo>
                  <a:cubicBezTo>
                    <a:pt x="113" y="75"/>
                    <a:pt x="112" y="81"/>
                    <a:pt x="105" y="81"/>
                  </a:cubicBezTo>
                  <a:cubicBezTo>
                    <a:pt x="96" y="81"/>
                    <a:pt x="96" y="81"/>
                    <a:pt x="96" y="81"/>
                  </a:cubicBezTo>
                  <a:cubicBezTo>
                    <a:pt x="95" y="81"/>
                    <a:pt x="94" y="81"/>
                    <a:pt x="94" y="82"/>
                  </a:cubicBezTo>
                  <a:cubicBezTo>
                    <a:pt x="94" y="83"/>
                    <a:pt x="95" y="84"/>
                    <a:pt x="96" y="84"/>
                  </a:cubicBezTo>
                  <a:cubicBezTo>
                    <a:pt x="104" y="84"/>
                    <a:pt x="104" y="84"/>
                    <a:pt x="104" y="84"/>
                  </a:cubicBezTo>
                  <a:cubicBezTo>
                    <a:pt x="110" y="84"/>
                    <a:pt x="110" y="89"/>
                    <a:pt x="109" y="92"/>
                  </a:cubicBezTo>
                  <a:cubicBezTo>
                    <a:pt x="108" y="96"/>
                    <a:pt x="107" y="100"/>
                    <a:pt x="99" y="100"/>
                  </a:cubicBezTo>
                  <a:cubicBezTo>
                    <a:pt x="92" y="100"/>
                    <a:pt x="92" y="100"/>
                    <a:pt x="92" y="100"/>
                  </a:cubicBezTo>
                  <a:cubicBezTo>
                    <a:pt x="91" y="100"/>
                    <a:pt x="90" y="101"/>
                    <a:pt x="90" y="102"/>
                  </a:cubicBezTo>
                  <a:cubicBezTo>
                    <a:pt x="90" y="103"/>
                    <a:pt x="91" y="104"/>
                    <a:pt x="92" y="104"/>
                  </a:cubicBezTo>
                  <a:cubicBezTo>
                    <a:pt x="98" y="104"/>
                    <a:pt x="98" y="104"/>
                    <a:pt x="98" y="104"/>
                  </a:cubicBezTo>
                  <a:cubicBezTo>
                    <a:pt x="103" y="104"/>
                    <a:pt x="103" y="108"/>
                    <a:pt x="102" y="109"/>
                  </a:cubicBezTo>
                  <a:cubicBezTo>
                    <a:pt x="102" y="110"/>
                    <a:pt x="101" y="112"/>
                    <a:pt x="101" y="112"/>
                  </a:cubicBezTo>
                  <a:cubicBezTo>
                    <a:pt x="100" y="114"/>
                    <a:pt x="98" y="115"/>
                    <a:pt x="94" y="115"/>
                  </a:cubicBezTo>
                  <a:cubicBezTo>
                    <a:pt x="73" y="115"/>
                    <a:pt x="73" y="115"/>
                    <a:pt x="73" y="115"/>
                  </a:cubicBezTo>
                  <a:cubicBezTo>
                    <a:pt x="63" y="115"/>
                    <a:pt x="52" y="113"/>
                    <a:pt x="52" y="113"/>
                  </a:cubicBezTo>
                  <a:cubicBezTo>
                    <a:pt x="36" y="109"/>
                    <a:pt x="35" y="109"/>
                    <a:pt x="34" y="108"/>
                  </a:cubicBezTo>
                  <a:cubicBezTo>
                    <a:pt x="34" y="108"/>
                    <a:pt x="31" y="108"/>
                    <a:pt x="31" y="105"/>
                  </a:cubicBezTo>
                  <a:cubicBezTo>
                    <a:pt x="31" y="52"/>
                    <a:pt x="31" y="52"/>
                    <a:pt x="31" y="52"/>
                  </a:cubicBezTo>
                  <a:cubicBezTo>
                    <a:pt x="31" y="50"/>
                    <a:pt x="32" y="49"/>
                    <a:pt x="34" y="48"/>
                  </a:cubicBezTo>
                  <a:cubicBezTo>
                    <a:pt x="34" y="48"/>
                    <a:pt x="35" y="48"/>
                    <a:pt x="35" y="48"/>
                  </a:cubicBezTo>
                  <a:cubicBezTo>
                    <a:pt x="52" y="40"/>
                    <a:pt x="58" y="25"/>
                    <a:pt x="58" y="11"/>
                  </a:cubicBezTo>
                  <a:cubicBezTo>
                    <a:pt x="58" y="10"/>
                    <a:pt x="59" y="8"/>
                    <a:pt x="62" y="8"/>
                  </a:cubicBezTo>
                  <a:cubicBezTo>
                    <a:pt x="66" y="8"/>
                    <a:pt x="73" y="16"/>
                    <a:pt x="73" y="26"/>
                  </a:cubicBezTo>
                  <a:cubicBezTo>
                    <a:pt x="73" y="35"/>
                    <a:pt x="73" y="37"/>
                    <a:pt x="69" y="46"/>
                  </a:cubicBezTo>
                  <a:cubicBezTo>
                    <a:pt x="108" y="46"/>
                    <a:pt x="107" y="47"/>
                    <a:pt x="111" y="47"/>
                  </a:cubicBezTo>
                  <a:cubicBezTo>
                    <a:pt x="115" y="49"/>
                    <a:pt x="115" y="52"/>
                    <a:pt x="115" y="53"/>
                  </a:cubicBezTo>
                  <a:cubicBezTo>
                    <a:pt x="115" y="55"/>
                    <a:pt x="115" y="54"/>
                    <a:pt x="115" y="56"/>
                  </a:cubicBezTo>
                  <a:close/>
                  <a:moveTo>
                    <a:pt x="115" y="56"/>
                  </a:moveTo>
                  <a:cubicBezTo>
                    <a:pt x="115" y="56"/>
                    <a:pt x="115" y="56"/>
                    <a:pt x="115" y="56"/>
                  </a:cubicBezTo>
                </a:path>
              </a:pathLst>
            </a:custGeom>
            <a:solidFill>
              <a:schemeClr val="accent1"/>
            </a:solidFill>
            <a:ln w="9525">
              <a:noFill/>
              <a:round/>
              <a:headEnd/>
              <a:tailEnd/>
            </a:ln>
          </p:spPr>
          <p:txBody>
            <a:bodyPr/>
            <a:lstStyle/>
            <a:p>
              <a:pPr fontAlgn="auto">
                <a:spcBef>
                  <a:spcPts val="0"/>
                </a:spcBef>
                <a:spcAft>
                  <a:spcPts val="0"/>
                </a:spcAft>
                <a:defRPr/>
              </a:pPr>
              <a:endParaRPr lang="en-US">
                <a:latin typeface="+mn-lt"/>
                <a:ea typeface="+mn-ea"/>
              </a:endParaRPr>
            </a:p>
          </p:txBody>
        </p:sp>
        <p:sp>
          <p:nvSpPr>
            <p:cNvPr id="65" name="Freeform 132">
              <a:extLst>
                <a:ext uri="{FF2B5EF4-FFF2-40B4-BE49-F238E27FC236}">
                  <a16:creationId xmlns:a16="http://schemas.microsoft.com/office/drawing/2014/main" id="{1409D481-1597-8E49-B4FF-F9F9D33BE325}"/>
                </a:ext>
              </a:extLst>
            </p:cNvPr>
            <p:cNvSpPr>
              <a:spLocks noChangeArrowheads="1"/>
            </p:cNvSpPr>
            <p:nvPr/>
          </p:nvSpPr>
          <p:spPr bwMode="auto">
            <a:xfrm>
              <a:off x="6189515" y="2445238"/>
              <a:ext cx="866704" cy="508748"/>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66" name="Freeform 12">
              <a:extLst>
                <a:ext uri="{FF2B5EF4-FFF2-40B4-BE49-F238E27FC236}">
                  <a16:creationId xmlns:a16="http://schemas.microsoft.com/office/drawing/2014/main" id="{54342D79-E75A-C040-A781-CC844CED6820}"/>
                </a:ext>
              </a:extLst>
            </p:cNvPr>
            <p:cNvSpPr>
              <a:spLocks/>
            </p:cNvSpPr>
            <p:nvPr/>
          </p:nvSpPr>
          <p:spPr bwMode="auto">
            <a:xfrm>
              <a:off x="3219336" y="2595736"/>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67" name="Freeform 12">
              <a:extLst>
                <a:ext uri="{FF2B5EF4-FFF2-40B4-BE49-F238E27FC236}">
                  <a16:creationId xmlns:a16="http://schemas.microsoft.com/office/drawing/2014/main" id="{D594258F-8C95-DF4F-A8BA-729F20BB62F6}"/>
                </a:ext>
              </a:extLst>
            </p:cNvPr>
            <p:cNvSpPr>
              <a:spLocks/>
            </p:cNvSpPr>
            <p:nvPr/>
          </p:nvSpPr>
          <p:spPr bwMode="auto">
            <a:xfrm>
              <a:off x="5156478" y="2597467"/>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68" name="Freeform 12">
              <a:extLst>
                <a:ext uri="{FF2B5EF4-FFF2-40B4-BE49-F238E27FC236}">
                  <a16:creationId xmlns:a16="http://schemas.microsoft.com/office/drawing/2014/main" id="{D7379768-D160-5042-96C9-5D2D949A2C41}"/>
                </a:ext>
              </a:extLst>
            </p:cNvPr>
            <p:cNvSpPr>
              <a:spLocks/>
            </p:cNvSpPr>
            <p:nvPr/>
          </p:nvSpPr>
          <p:spPr bwMode="auto">
            <a:xfrm>
              <a:off x="7174248" y="2542654"/>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69" name="Freeform 12">
              <a:extLst>
                <a:ext uri="{FF2B5EF4-FFF2-40B4-BE49-F238E27FC236}">
                  <a16:creationId xmlns:a16="http://schemas.microsoft.com/office/drawing/2014/main" id="{AF41D528-3117-204A-BA2C-86E15D5A9AA7}"/>
                </a:ext>
              </a:extLst>
            </p:cNvPr>
            <p:cNvSpPr>
              <a:spLocks/>
            </p:cNvSpPr>
            <p:nvPr/>
          </p:nvSpPr>
          <p:spPr bwMode="auto">
            <a:xfrm>
              <a:off x="8742774" y="2533991"/>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70" name="Elipse 69">
              <a:extLst>
                <a:ext uri="{FF2B5EF4-FFF2-40B4-BE49-F238E27FC236}">
                  <a16:creationId xmlns:a16="http://schemas.microsoft.com/office/drawing/2014/main" id="{5CF7551E-EE2F-5549-BD05-065B27CA0C8F}"/>
                </a:ext>
              </a:extLst>
            </p:cNvPr>
            <p:cNvSpPr/>
            <p:nvPr/>
          </p:nvSpPr>
          <p:spPr>
            <a:xfrm>
              <a:off x="6380814"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4</a:t>
              </a:r>
            </a:p>
          </p:txBody>
        </p:sp>
      </p:grpSp>
    </p:spTree>
    <p:extLst>
      <p:ext uri="{BB962C8B-B14F-4D97-AF65-F5344CB8AC3E}">
        <p14:creationId xmlns:p14="http://schemas.microsoft.com/office/powerpoint/2010/main" val="2769416055"/>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
          <p:cNvSpPr>
            <a:spLocks noGrp="1"/>
          </p:cNvSpPr>
          <p:nvPr>
            <p:ph type="title"/>
          </p:nvPr>
        </p:nvSpPr>
        <p:spPr>
          <a:xfrm>
            <a:off x="628650" y="365126"/>
            <a:ext cx="7886700" cy="1325563"/>
          </a:xfrm>
        </p:spPr>
        <p:txBody>
          <a:bodyPr/>
          <a:lstStyle/>
          <a:p>
            <a:r>
              <a:rPr lang="es-ES" dirty="0" smtClean="0"/>
              <a:t>Ciclo de Compra - Recepción</a:t>
            </a:r>
            <a:endParaRPr lang="es-PY" dirty="0"/>
          </a:p>
        </p:txBody>
      </p:sp>
      <p:grpSp>
        <p:nvGrpSpPr>
          <p:cNvPr id="27" name="Grupo 26">
            <a:extLst>
              <a:ext uri="{FF2B5EF4-FFF2-40B4-BE49-F238E27FC236}">
                <a16:creationId xmlns:a16="http://schemas.microsoft.com/office/drawing/2014/main" id="{A304C1D3-BA0F-B44A-90EA-B74F79ED73B5}"/>
              </a:ext>
            </a:extLst>
          </p:cNvPr>
          <p:cNvGrpSpPr/>
          <p:nvPr/>
        </p:nvGrpSpPr>
        <p:grpSpPr>
          <a:xfrm>
            <a:off x="295508" y="1490121"/>
            <a:ext cx="8552984" cy="1722863"/>
            <a:chOff x="133816" y="1706137"/>
            <a:chExt cx="10237388" cy="1806497"/>
          </a:xfrm>
        </p:grpSpPr>
        <p:sp>
          <p:nvSpPr>
            <p:cNvPr id="28" name="Rectángulo redondeado 27">
              <a:extLst>
                <a:ext uri="{FF2B5EF4-FFF2-40B4-BE49-F238E27FC236}">
                  <a16:creationId xmlns:a16="http://schemas.microsoft.com/office/drawing/2014/main" id="{0894BEA2-07A0-7E46-A401-BADDAEB4F788}"/>
                </a:ext>
              </a:extLst>
            </p:cNvPr>
            <p:cNvSpPr/>
            <p:nvPr/>
          </p:nvSpPr>
          <p:spPr>
            <a:xfrm>
              <a:off x="133816" y="1706137"/>
              <a:ext cx="10237388" cy="1806497"/>
            </a:xfrm>
            <a:prstGeom prst="round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9" name="Freeform 93">
              <a:extLst>
                <a:ext uri="{FF2B5EF4-FFF2-40B4-BE49-F238E27FC236}">
                  <a16:creationId xmlns:a16="http://schemas.microsoft.com/office/drawing/2014/main" id="{39BDB606-32BC-F549-99E7-34F64DAAB5B9}"/>
                </a:ext>
              </a:extLst>
            </p:cNvPr>
            <p:cNvSpPr>
              <a:spLocks noChangeArrowheads="1"/>
            </p:cNvSpPr>
            <p:nvPr/>
          </p:nvSpPr>
          <p:spPr bwMode="auto">
            <a:xfrm>
              <a:off x="7689429" y="2386605"/>
              <a:ext cx="894307" cy="675357"/>
            </a:xfrm>
            <a:custGeom>
              <a:avLst/>
              <a:gdLst>
                <a:gd name="T0" fmla="*/ 42547 w 634"/>
                <a:gd name="T1" fmla="*/ 195321 h 619"/>
                <a:gd name="T2" fmla="*/ 42547 w 634"/>
                <a:gd name="T3" fmla="*/ 195321 h 619"/>
                <a:gd name="T4" fmla="*/ 74638 w 634"/>
                <a:gd name="T5" fmla="*/ 221891 h 619"/>
                <a:gd name="T6" fmla="*/ 100959 w 634"/>
                <a:gd name="T7" fmla="*/ 195321 h 619"/>
                <a:gd name="T8" fmla="*/ 74638 w 634"/>
                <a:gd name="T9" fmla="*/ 169111 h 619"/>
                <a:gd name="T10" fmla="*/ 42547 w 634"/>
                <a:gd name="T11" fmla="*/ 195321 h 619"/>
                <a:gd name="T12" fmla="*/ 74638 w 634"/>
                <a:gd name="T13" fmla="*/ 179523 h 619"/>
                <a:gd name="T14" fmla="*/ 74638 w 634"/>
                <a:gd name="T15" fmla="*/ 179523 h 619"/>
                <a:gd name="T16" fmla="*/ 85094 w 634"/>
                <a:gd name="T17" fmla="*/ 195321 h 619"/>
                <a:gd name="T18" fmla="*/ 74638 w 634"/>
                <a:gd name="T19" fmla="*/ 211479 h 619"/>
                <a:gd name="T20" fmla="*/ 58412 w 634"/>
                <a:gd name="T21" fmla="*/ 195321 h 619"/>
                <a:gd name="T22" fmla="*/ 74638 w 634"/>
                <a:gd name="T23" fmla="*/ 179523 h 619"/>
                <a:gd name="T24" fmla="*/ 58412 w 634"/>
                <a:gd name="T25" fmla="*/ 153313 h 619"/>
                <a:gd name="T26" fmla="*/ 58412 w 634"/>
                <a:gd name="T27" fmla="*/ 153313 h 619"/>
                <a:gd name="T28" fmla="*/ 42547 w 634"/>
                <a:gd name="T29" fmla="*/ 137156 h 619"/>
                <a:gd name="T30" fmla="*/ 207326 w 634"/>
                <a:gd name="T31" fmla="*/ 126744 h 619"/>
                <a:gd name="T32" fmla="*/ 228239 w 634"/>
                <a:gd name="T33" fmla="*/ 31596 h 619"/>
                <a:gd name="T34" fmla="*/ 223191 w 634"/>
                <a:gd name="T35" fmla="*/ 26210 h 619"/>
                <a:gd name="T36" fmla="*/ 42547 w 634"/>
                <a:gd name="T37" fmla="*/ 26210 h 619"/>
                <a:gd name="T38" fmla="*/ 42547 w 634"/>
                <a:gd name="T39" fmla="*/ 10412 h 619"/>
                <a:gd name="T40" fmla="*/ 53364 w 634"/>
                <a:gd name="T41" fmla="*/ 10412 h 619"/>
                <a:gd name="T42" fmla="*/ 58412 w 634"/>
                <a:gd name="T43" fmla="*/ 5027 h 619"/>
                <a:gd name="T44" fmla="*/ 53364 w 634"/>
                <a:gd name="T45" fmla="*/ 0 h 619"/>
                <a:gd name="T46" fmla="*/ 10817 w 634"/>
                <a:gd name="T47" fmla="*/ 0 h 619"/>
                <a:gd name="T48" fmla="*/ 0 w 634"/>
                <a:gd name="T49" fmla="*/ 5027 h 619"/>
                <a:gd name="T50" fmla="*/ 10817 w 634"/>
                <a:gd name="T51" fmla="*/ 10412 h 619"/>
                <a:gd name="T52" fmla="*/ 32091 w 634"/>
                <a:gd name="T53" fmla="*/ 10412 h 619"/>
                <a:gd name="T54" fmla="*/ 32091 w 634"/>
                <a:gd name="T55" fmla="*/ 137156 h 619"/>
                <a:gd name="T56" fmla="*/ 58412 w 634"/>
                <a:gd name="T57" fmla="*/ 169111 h 619"/>
                <a:gd name="T58" fmla="*/ 74638 w 634"/>
                <a:gd name="T59" fmla="*/ 169111 h 619"/>
                <a:gd name="T60" fmla="*/ 159371 w 634"/>
                <a:gd name="T61" fmla="*/ 169111 h 619"/>
                <a:gd name="T62" fmla="*/ 223191 w 634"/>
                <a:gd name="T63" fmla="*/ 169111 h 619"/>
                <a:gd name="T64" fmla="*/ 223191 w 634"/>
                <a:gd name="T65" fmla="*/ 153313 h 619"/>
                <a:gd name="T66" fmla="*/ 58412 w 634"/>
                <a:gd name="T67" fmla="*/ 153313 h 619"/>
                <a:gd name="T68" fmla="*/ 42547 w 634"/>
                <a:gd name="T69" fmla="*/ 42368 h 619"/>
                <a:gd name="T70" fmla="*/ 42547 w 634"/>
                <a:gd name="T71" fmla="*/ 42368 h 619"/>
                <a:gd name="T72" fmla="*/ 212374 w 634"/>
                <a:gd name="T73" fmla="*/ 42368 h 619"/>
                <a:gd name="T74" fmla="*/ 196509 w 634"/>
                <a:gd name="T75" fmla="*/ 110945 h 619"/>
                <a:gd name="T76" fmla="*/ 42547 w 634"/>
                <a:gd name="T77" fmla="*/ 126744 h 619"/>
                <a:gd name="T78" fmla="*/ 42547 w 634"/>
                <a:gd name="T79" fmla="*/ 42368 h 619"/>
                <a:gd name="T80" fmla="*/ 127641 w 634"/>
                <a:gd name="T81" fmla="*/ 195321 h 619"/>
                <a:gd name="T82" fmla="*/ 127641 w 634"/>
                <a:gd name="T83" fmla="*/ 195321 h 619"/>
                <a:gd name="T84" fmla="*/ 159371 w 634"/>
                <a:gd name="T85" fmla="*/ 221891 h 619"/>
                <a:gd name="T86" fmla="*/ 186053 w 634"/>
                <a:gd name="T87" fmla="*/ 195321 h 619"/>
                <a:gd name="T88" fmla="*/ 159371 w 634"/>
                <a:gd name="T89" fmla="*/ 169111 h 619"/>
                <a:gd name="T90" fmla="*/ 127641 w 634"/>
                <a:gd name="T91" fmla="*/ 195321 h 619"/>
                <a:gd name="T92" fmla="*/ 159371 w 634"/>
                <a:gd name="T93" fmla="*/ 179523 h 619"/>
                <a:gd name="T94" fmla="*/ 159371 w 634"/>
                <a:gd name="T95" fmla="*/ 179523 h 619"/>
                <a:gd name="T96" fmla="*/ 169827 w 634"/>
                <a:gd name="T97" fmla="*/ 195321 h 619"/>
                <a:gd name="T98" fmla="*/ 159371 w 634"/>
                <a:gd name="T99" fmla="*/ 211479 h 619"/>
                <a:gd name="T100" fmla="*/ 143506 w 634"/>
                <a:gd name="T101" fmla="*/ 195321 h 619"/>
                <a:gd name="T102" fmla="*/ 159371 w 634"/>
                <a:gd name="T103" fmla="*/ 179523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19">
                  <a:moveTo>
                    <a:pt x="118" y="544"/>
                  </a:moveTo>
                  <a:lnTo>
                    <a:pt x="118" y="544"/>
                  </a:lnTo>
                  <a:cubicBezTo>
                    <a:pt x="118" y="589"/>
                    <a:pt x="162" y="618"/>
                    <a:pt x="207" y="618"/>
                  </a:cubicBezTo>
                  <a:cubicBezTo>
                    <a:pt x="251" y="618"/>
                    <a:pt x="280" y="589"/>
                    <a:pt x="280" y="544"/>
                  </a:cubicBezTo>
                  <a:cubicBezTo>
                    <a:pt x="280" y="500"/>
                    <a:pt x="251" y="471"/>
                    <a:pt x="207" y="471"/>
                  </a:cubicBezTo>
                  <a:cubicBezTo>
                    <a:pt x="162" y="471"/>
                    <a:pt x="118" y="500"/>
                    <a:pt x="118" y="544"/>
                  </a:cubicBezTo>
                  <a:close/>
                  <a:moveTo>
                    <a:pt x="207" y="500"/>
                  </a:moveTo>
                  <a:lnTo>
                    <a:pt x="207" y="500"/>
                  </a:lnTo>
                  <a:cubicBezTo>
                    <a:pt x="221" y="500"/>
                    <a:pt x="236" y="530"/>
                    <a:pt x="236" y="544"/>
                  </a:cubicBezTo>
                  <a:cubicBezTo>
                    <a:pt x="236" y="559"/>
                    <a:pt x="221" y="589"/>
                    <a:pt x="207" y="589"/>
                  </a:cubicBezTo>
                  <a:cubicBezTo>
                    <a:pt x="177" y="589"/>
                    <a:pt x="162" y="559"/>
                    <a:pt x="162" y="544"/>
                  </a:cubicBezTo>
                  <a:cubicBezTo>
                    <a:pt x="162" y="530"/>
                    <a:pt x="177" y="500"/>
                    <a:pt x="207" y="500"/>
                  </a:cubicBezTo>
                  <a:close/>
                  <a:moveTo>
                    <a:pt x="162" y="427"/>
                  </a:moveTo>
                  <a:lnTo>
                    <a:pt x="162" y="427"/>
                  </a:lnTo>
                  <a:cubicBezTo>
                    <a:pt x="148" y="427"/>
                    <a:pt x="118" y="412"/>
                    <a:pt x="118" y="382"/>
                  </a:cubicBezTo>
                  <a:cubicBezTo>
                    <a:pt x="575" y="353"/>
                    <a:pt x="575" y="353"/>
                    <a:pt x="575" y="353"/>
                  </a:cubicBezTo>
                  <a:cubicBezTo>
                    <a:pt x="575" y="353"/>
                    <a:pt x="633" y="103"/>
                    <a:pt x="633" y="88"/>
                  </a:cubicBezTo>
                  <a:lnTo>
                    <a:pt x="619" y="73"/>
                  </a:lnTo>
                  <a:cubicBezTo>
                    <a:pt x="118" y="73"/>
                    <a:pt x="118" y="73"/>
                    <a:pt x="118" y="73"/>
                  </a:cubicBezTo>
                  <a:cubicBezTo>
                    <a:pt x="118" y="29"/>
                    <a:pt x="118" y="29"/>
                    <a:pt x="118" y="29"/>
                  </a:cubicBezTo>
                  <a:cubicBezTo>
                    <a:pt x="148" y="29"/>
                    <a:pt x="148" y="29"/>
                    <a:pt x="148" y="29"/>
                  </a:cubicBezTo>
                  <a:cubicBezTo>
                    <a:pt x="148" y="29"/>
                    <a:pt x="162" y="29"/>
                    <a:pt x="162" y="14"/>
                  </a:cubicBezTo>
                  <a:cubicBezTo>
                    <a:pt x="162" y="0"/>
                    <a:pt x="148" y="0"/>
                    <a:pt x="148" y="0"/>
                  </a:cubicBezTo>
                  <a:cubicBezTo>
                    <a:pt x="30" y="0"/>
                    <a:pt x="30" y="0"/>
                    <a:pt x="30" y="0"/>
                  </a:cubicBezTo>
                  <a:cubicBezTo>
                    <a:pt x="15" y="0"/>
                    <a:pt x="0" y="0"/>
                    <a:pt x="0" y="14"/>
                  </a:cubicBezTo>
                  <a:cubicBezTo>
                    <a:pt x="0" y="29"/>
                    <a:pt x="15" y="29"/>
                    <a:pt x="30" y="29"/>
                  </a:cubicBezTo>
                  <a:cubicBezTo>
                    <a:pt x="89" y="29"/>
                    <a:pt x="89" y="29"/>
                    <a:pt x="89" y="29"/>
                  </a:cubicBezTo>
                  <a:cubicBezTo>
                    <a:pt x="89" y="382"/>
                    <a:pt x="89" y="382"/>
                    <a:pt x="89" y="382"/>
                  </a:cubicBezTo>
                  <a:cubicBezTo>
                    <a:pt x="89" y="427"/>
                    <a:pt x="118" y="471"/>
                    <a:pt x="162" y="471"/>
                  </a:cubicBezTo>
                  <a:cubicBezTo>
                    <a:pt x="207" y="471"/>
                    <a:pt x="207" y="471"/>
                    <a:pt x="207" y="471"/>
                  </a:cubicBezTo>
                  <a:cubicBezTo>
                    <a:pt x="442" y="471"/>
                    <a:pt x="442" y="471"/>
                    <a:pt x="442" y="471"/>
                  </a:cubicBezTo>
                  <a:cubicBezTo>
                    <a:pt x="619" y="471"/>
                    <a:pt x="619" y="471"/>
                    <a:pt x="619" y="471"/>
                  </a:cubicBezTo>
                  <a:cubicBezTo>
                    <a:pt x="619" y="471"/>
                    <a:pt x="619" y="441"/>
                    <a:pt x="619" y="427"/>
                  </a:cubicBezTo>
                  <a:lnTo>
                    <a:pt x="162" y="427"/>
                  </a:lnTo>
                  <a:close/>
                  <a:moveTo>
                    <a:pt x="118" y="118"/>
                  </a:moveTo>
                  <a:lnTo>
                    <a:pt x="118" y="118"/>
                  </a:lnTo>
                  <a:cubicBezTo>
                    <a:pt x="589" y="118"/>
                    <a:pt x="589" y="118"/>
                    <a:pt x="589" y="118"/>
                  </a:cubicBezTo>
                  <a:cubicBezTo>
                    <a:pt x="545" y="309"/>
                    <a:pt x="545" y="309"/>
                    <a:pt x="545" y="309"/>
                  </a:cubicBezTo>
                  <a:cubicBezTo>
                    <a:pt x="118" y="353"/>
                    <a:pt x="118" y="353"/>
                    <a:pt x="118" y="353"/>
                  </a:cubicBezTo>
                  <a:lnTo>
                    <a:pt x="118" y="118"/>
                  </a:lnTo>
                  <a:close/>
                  <a:moveTo>
                    <a:pt x="354" y="544"/>
                  </a:moveTo>
                  <a:lnTo>
                    <a:pt x="354" y="544"/>
                  </a:lnTo>
                  <a:cubicBezTo>
                    <a:pt x="354" y="589"/>
                    <a:pt x="398" y="618"/>
                    <a:pt x="442" y="618"/>
                  </a:cubicBezTo>
                  <a:cubicBezTo>
                    <a:pt x="486" y="618"/>
                    <a:pt x="516" y="589"/>
                    <a:pt x="516" y="544"/>
                  </a:cubicBezTo>
                  <a:cubicBezTo>
                    <a:pt x="516" y="500"/>
                    <a:pt x="486" y="471"/>
                    <a:pt x="442" y="471"/>
                  </a:cubicBezTo>
                  <a:cubicBezTo>
                    <a:pt x="398" y="471"/>
                    <a:pt x="354" y="500"/>
                    <a:pt x="354" y="544"/>
                  </a:cubicBezTo>
                  <a:close/>
                  <a:moveTo>
                    <a:pt x="442" y="500"/>
                  </a:moveTo>
                  <a:lnTo>
                    <a:pt x="442" y="500"/>
                  </a:lnTo>
                  <a:cubicBezTo>
                    <a:pt x="457" y="500"/>
                    <a:pt x="471" y="530"/>
                    <a:pt x="471" y="544"/>
                  </a:cubicBezTo>
                  <a:cubicBezTo>
                    <a:pt x="471" y="559"/>
                    <a:pt x="457" y="589"/>
                    <a:pt x="442" y="589"/>
                  </a:cubicBezTo>
                  <a:cubicBezTo>
                    <a:pt x="412" y="589"/>
                    <a:pt x="398" y="559"/>
                    <a:pt x="398" y="544"/>
                  </a:cubicBezTo>
                  <a:cubicBezTo>
                    <a:pt x="398" y="530"/>
                    <a:pt x="412" y="500"/>
                    <a:pt x="442" y="500"/>
                  </a:cubicBezTo>
                  <a:close/>
                </a:path>
              </a:pathLst>
            </a:custGeom>
            <a:solidFill>
              <a:schemeClr val="accent1"/>
            </a:solidFill>
            <a:ln>
              <a:noFill/>
            </a:ln>
            <a:effectLst/>
          </p:spPr>
          <p:txBody>
            <a:bodyPr wrap="none" anchor="ctr"/>
            <a:lstStyle/>
            <a:p>
              <a:endParaRPr lang="es-ES_tradnl"/>
            </a:p>
          </p:txBody>
        </p:sp>
        <p:sp>
          <p:nvSpPr>
            <p:cNvPr id="30" name="Freeform 33">
              <a:extLst>
                <a:ext uri="{FF2B5EF4-FFF2-40B4-BE49-F238E27FC236}">
                  <a16:creationId xmlns:a16="http://schemas.microsoft.com/office/drawing/2014/main" id="{DC1ABAC8-D347-FC44-AA25-D0174012A931}"/>
                </a:ext>
              </a:extLst>
            </p:cNvPr>
            <p:cNvSpPr>
              <a:spLocks noChangeArrowheads="1"/>
            </p:cNvSpPr>
            <p:nvPr/>
          </p:nvSpPr>
          <p:spPr bwMode="auto">
            <a:xfrm>
              <a:off x="254496" y="2330781"/>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31" name="Freeform 132">
              <a:extLst>
                <a:ext uri="{FF2B5EF4-FFF2-40B4-BE49-F238E27FC236}">
                  <a16:creationId xmlns:a16="http://schemas.microsoft.com/office/drawing/2014/main" id="{9E2A1043-2B34-D248-904E-2E7D448CD3EF}"/>
                </a:ext>
              </a:extLst>
            </p:cNvPr>
            <p:cNvSpPr>
              <a:spLocks noChangeArrowheads="1"/>
            </p:cNvSpPr>
            <p:nvPr/>
          </p:nvSpPr>
          <p:spPr bwMode="auto">
            <a:xfrm>
              <a:off x="550988" y="2445238"/>
              <a:ext cx="1119631" cy="727425"/>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32" name="Freeform 33">
              <a:extLst>
                <a:ext uri="{FF2B5EF4-FFF2-40B4-BE49-F238E27FC236}">
                  <a16:creationId xmlns:a16="http://schemas.microsoft.com/office/drawing/2014/main" id="{401B77B1-DD2C-1742-A2C7-D31658C96B08}"/>
                </a:ext>
              </a:extLst>
            </p:cNvPr>
            <p:cNvSpPr>
              <a:spLocks noChangeArrowheads="1"/>
            </p:cNvSpPr>
            <p:nvPr/>
          </p:nvSpPr>
          <p:spPr bwMode="auto">
            <a:xfrm>
              <a:off x="254495" y="2947505"/>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33" name="Freeform 113">
              <a:extLst>
                <a:ext uri="{FF2B5EF4-FFF2-40B4-BE49-F238E27FC236}">
                  <a16:creationId xmlns:a16="http://schemas.microsoft.com/office/drawing/2014/main" id="{C88D7A69-F776-F44C-B9E3-9E5C3CEDE5DE}"/>
                </a:ext>
              </a:extLst>
            </p:cNvPr>
            <p:cNvSpPr>
              <a:spLocks noChangeArrowheads="1"/>
            </p:cNvSpPr>
            <p:nvPr/>
          </p:nvSpPr>
          <p:spPr bwMode="auto">
            <a:xfrm>
              <a:off x="2406849" y="2498442"/>
              <a:ext cx="706264" cy="460845"/>
            </a:xfrm>
            <a:custGeom>
              <a:avLst/>
              <a:gdLst>
                <a:gd name="T0" fmla="*/ 218715 w 608"/>
                <a:gd name="T1" fmla="*/ 76549 h 510"/>
                <a:gd name="T2" fmla="*/ 218715 w 608"/>
                <a:gd name="T3" fmla="*/ 79076 h 510"/>
                <a:gd name="T4" fmla="*/ 218715 w 608"/>
                <a:gd name="T5" fmla="*/ 79076 h 510"/>
                <a:gd name="T6" fmla="*/ 208626 w 608"/>
                <a:gd name="T7" fmla="*/ 89186 h 510"/>
                <a:gd name="T8" fmla="*/ 177998 w 608"/>
                <a:gd name="T9" fmla="*/ 176206 h 510"/>
                <a:gd name="T10" fmla="*/ 167909 w 608"/>
                <a:gd name="T11" fmla="*/ 183789 h 510"/>
                <a:gd name="T12" fmla="*/ 167909 w 608"/>
                <a:gd name="T13" fmla="*/ 183789 h 510"/>
                <a:gd name="T14" fmla="*/ 162865 w 608"/>
                <a:gd name="T15" fmla="*/ 183789 h 510"/>
                <a:gd name="T16" fmla="*/ 50805 w 608"/>
                <a:gd name="T17" fmla="*/ 183789 h 510"/>
                <a:gd name="T18" fmla="*/ 50805 w 608"/>
                <a:gd name="T19" fmla="*/ 183789 h 510"/>
                <a:gd name="T20" fmla="*/ 40716 w 608"/>
                <a:gd name="T21" fmla="*/ 176206 h 510"/>
                <a:gd name="T22" fmla="*/ 10089 w 608"/>
                <a:gd name="T23" fmla="*/ 89186 h 510"/>
                <a:gd name="T24" fmla="*/ 10089 w 608"/>
                <a:gd name="T25" fmla="*/ 68966 h 510"/>
                <a:gd name="T26" fmla="*/ 50805 w 608"/>
                <a:gd name="T27" fmla="*/ 68966 h 510"/>
                <a:gd name="T28" fmla="*/ 83955 w 608"/>
                <a:gd name="T29" fmla="*/ 68966 h 510"/>
                <a:gd name="T30" fmla="*/ 127193 w 608"/>
                <a:gd name="T31" fmla="*/ 68966 h 510"/>
                <a:gd name="T32" fmla="*/ 152776 w 608"/>
                <a:gd name="T33" fmla="*/ 68966 h 510"/>
                <a:gd name="T34" fmla="*/ 167909 w 608"/>
                <a:gd name="T35" fmla="*/ 68966 h 510"/>
                <a:gd name="T36" fmla="*/ 208626 w 608"/>
                <a:gd name="T37" fmla="*/ 68966 h 510"/>
                <a:gd name="T38" fmla="*/ 208626 w 608"/>
                <a:gd name="T39" fmla="*/ 68966 h 510"/>
                <a:gd name="T40" fmla="*/ 78910 w 608"/>
                <a:gd name="T41" fmla="*/ 99658 h 510"/>
                <a:gd name="T42" fmla="*/ 68461 w 608"/>
                <a:gd name="T43" fmla="*/ 89186 h 510"/>
                <a:gd name="T44" fmla="*/ 58372 w 608"/>
                <a:gd name="T45" fmla="*/ 153097 h 510"/>
                <a:gd name="T46" fmla="*/ 78910 w 608"/>
                <a:gd name="T47" fmla="*/ 153097 h 510"/>
                <a:gd name="T48" fmla="*/ 119626 w 608"/>
                <a:gd name="T49" fmla="*/ 99658 h 510"/>
                <a:gd name="T50" fmla="*/ 109538 w 608"/>
                <a:gd name="T51" fmla="*/ 89186 h 510"/>
                <a:gd name="T52" fmla="*/ 99088 w 608"/>
                <a:gd name="T53" fmla="*/ 153097 h 510"/>
                <a:gd name="T54" fmla="*/ 119626 w 608"/>
                <a:gd name="T55" fmla="*/ 153097 h 510"/>
                <a:gd name="T56" fmla="*/ 160343 w 608"/>
                <a:gd name="T57" fmla="*/ 99658 h 510"/>
                <a:gd name="T58" fmla="*/ 150254 w 608"/>
                <a:gd name="T59" fmla="*/ 89186 h 510"/>
                <a:gd name="T60" fmla="*/ 139804 w 608"/>
                <a:gd name="T61" fmla="*/ 153097 h 510"/>
                <a:gd name="T62" fmla="*/ 160343 w 608"/>
                <a:gd name="T63" fmla="*/ 153097 h 510"/>
                <a:gd name="T64" fmla="*/ 122149 w 608"/>
                <a:gd name="T65" fmla="*/ 15165 h 510"/>
                <a:gd name="T66" fmla="*/ 122149 w 608"/>
                <a:gd name="T67" fmla="*/ 15165 h 510"/>
                <a:gd name="T68" fmla="*/ 129715 w 608"/>
                <a:gd name="T69" fmla="*/ 0 h 510"/>
                <a:gd name="T70" fmla="*/ 139804 w 608"/>
                <a:gd name="T71" fmla="*/ 5055 h 510"/>
                <a:gd name="T72" fmla="*/ 142327 w 608"/>
                <a:gd name="T73" fmla="*/ 58856 h 510"/>
                <a:gd name="T74" fmla="*/ 96566 w 608"/>
                <a:gd name="T75" fmla="*/ 15165 h 510"/>
                <a:gd name="T76" fmla="*/ 76388 w 608"/>
                <a:gd name="T77" fmla="*/ 58856 h 510"/>
                <a:gd name="T78" fmla="*/ 78910 w 608"/>
                <a:gd name="T79" fmla="*/ 5055 h 510"/>
                <a:gd name="T80" fmla="*/ 88999 w 608"/>
                <a:gd name="T81" fmla="*/ 0 h 510"/>
                <a:gd name="T82" fmla="*/ 96566 w 608"/>
                <a:gd name="T83" fmla="*/ 15165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8" h="510">
                  <a:moveTo>
                    <a:pt x="607" y="212"/>
                  </a:moveTo>
                  <a:lnTo>
                    <a:pt x="607" y="212"/>
                  </a:lnTo>
                  <a:lnTo>
                    <a:pt x="607" y="219"/>
                  </a:lnTo>
                  <a:cubicBezTo>
                    <a:pt x="607" y="233"/>
                    <a:pt x="593" y="247"/>
                    <a:pt x="579" y="247"/>
                  </a:cubicBezTo>
                  <a:cubicBezTo>
                    <a:pt x="551" y="247"/>
                    <a:pt x="551" y="247"/>
                    <a:pt x="551" y="247"/>
                  </a:cubicBezTo>
                  <a:cubicBezTo>
                    <a:pt x="494" y="488"/>
                    <a:pt x="494" y="488"/>
                    <a:pt x="494" y="488"/>
                  </a:cubicBezTo>
                  <a:cubicBezTo>
                    <a:pt x="487" y="502"/>
                    <a:pt x="480" y="509"/>
                    <a:pt x="466" y="509"/>
                  </a:cubicBezTo>
                  <a:cubicBezTo>
                    <a:pt x="459" y="509"/>
                    <a:pt x="459" y="509"/>
                    <a:pt x="459" y="509"/>
                  </a:cubicBezTo>
                  <a:cubicBezTo>
                    <a:pt x="452" y="509"/>
                    <a:pt x="452" y="509"/>
                    <a:pt x="452" y="509"/>
                  </a:cubicBezTo>
                  <a:cubicBezTo>
                    <a:pt x="141" y="509"/>
                    <a:pt x="141" y="509"/>
                    <a:pt x="141" y="509"/>
                  </a:cubicBezTo>
                  <a:cubicBezTo>
                    <a:pt x="127" y="509"/>
                    <a:pt x="120" y="502"/>
                    <a:pt x="113" y="488"/>
                  </a:cubicBezTo>
                  <a:cubicBezTo>
                    <a:pt x="56" y="247"/>
                    <a:pt x="56" y="247"/>
                    <a:pt x="56" y="247"/>
                  </a:cubicBezTo>
                  <a:cubicBezTo>
                    <a:pt x="28" y="247"/>
                    <a:pt x="28" y="247"/>
                    <a:pt x="28" y="247"/>
                  </a:cubicBezTo>
                  <a:cubicBezTo>
                    <a:pt x="14" y="247"/>
                    <a:pt x="0" y="233"/>
                    <a:pt x="0" y="219"/>
                  </a:cubicBezTo>
                  <a:cubicBezTo>
                    <a:pt x="0" y="198"/>
                    <a:pt x="14" y="191"/>
                    <a:pt x="28" y="191"/>
                  </a:cubicBezTo>
                  <a:cubicBezTo>
                    <a:pt x="141" y="191"/>
                    <a:pt x="141" y="191"/>
                    <a:pt x="141" y="191"/>
                  </a:cubicBezTo>
                  <a:cubicBezTo>
                    <a:pt x="233" y="191"/>
                    <a:pt x="233" y="191"/>
                    <a:pt x="233" y="191"/>
                  </a:cubicBezTo>
                  <a:cubicBezTo>
                    <a:pt x="353" y="191"/>
                    <a:pt x="353" y="191"/>
                    <a:pt x="353" y="191"/>
                  </a:cubicBezTo>
                  <a:cubicBezTo>
                    <a:pt x="424" y="191"/>
                    <a:pt x="424" y="191"/>
                    <a:pt x="424" y="191"/>
                  </a:cubicBezTo>
                  <a:cubicBezTo>
                    <a:pt x="466" y="191"/>
                    <a:pt x="466" y="191"/>
                    <a:pt x="466" y="191"/>
                  </a:cubicBezTo>
                  <a:cubicBezTo>
                    <a:pt x="579" y="191"/>
                    <a:pt x="579" y="191"/>
                    <a:pt x="579" y="191"/>
                  </a:cubicBezTo>
                  <a:cubicBezTo>
                    <a:pt x="593" y="191"/>
                    <a:pt x="600" y="198"/>
                    <a:pt x="607" y="212"/>
                  </a:cubicBezTo>
                  <a:close/>
                  <a:moveTo>
                    <a:pt x="219" y="276"/>
                  </a:moveTo>
                  <a:lnTo>
                    <a:pt x="219" y="276"/>
                  </a:lnTo>
                  <a:cubicBezTo>
                    <a:pt x="219" y="254"/>
                    <a:pt x="205" y="247"/>
                    <a:pt x="190" y="247"/>
                  </a:cubicBezTo>
                  <a:cubicBezTo>
                    <a:pt x="176" y="247"/>
                    <a:pt x="162" y="254"/>
                    <a:pt x="162" y="276"/>
                  </a:cubicBezTo>
                  <a:cubicBezTo>
                    <a:pt x="162" y="424"/>
                    <a:pt x="162" y="424"/>
                    <a:pt x="162" y="424"/>
                  </a:cubicBezTo>
                  <a:cubicBezTo>
                    <a:pt x="162" y="438"/>
                    <a:pt x="176" y="452"/>
                    <a:pt x="190" y="452"/>
                  </a:cubicBezTo>
                  <a:cubicBezTo>
                    <a:pt x="205" y="452"/>
                    <a:pt x="219" y="438"/>
                    <a:pt x="219" y="424"/>
                  </a:cubicBezTo>
                  <a:lnTo>
                    <a:pt x="219" y="276"/>
                  </a:lnTo>
                  <a:close/>
                  <a:moveTo>
                    <a:pt x="332" y="276"/>
                  </a:moveTo>
                  <a:lnTo>
                    <a:pt x="332" y="276"/>
                  </a:lnTo>
                  <a:cubicBezTo>
                    <a:pt x="332" y="254"/>
                    <a:pt x="318" y="247"/>
                    <a:pt x="304" y="247"/>
                  </a:cubicBezTo>
                  <a:cubicBezTo>
                    <a:pt x="290" y="247"/>
                    <a:pt x="275" y="254"/>
                    <a:pt x="275" y="276"/>
                  </a:cubicBezTo>
                  <a:cubicBezTo>
                    <a:pt x="275" y="424"/>
                    <a:pt x="275" y="424"/>
                    <a:pt x="275" y="424"/>
                  </a:cubicBezTo>
                  <a:cubicBezTo>
                    <a:pt x="275" y="438"/>
                    <a:pt x="290" y="452"/>
                    <a:pt x="304" y="452"/>
                  </a:cubicBezTo>
                  <a:cubicBezTo>
                    <a:pt x="318" y="452"/>
                    <a:pt x="332" y="438"/>
                    <a:pt x="332" y="424"/>
                  </a:cubicBezTo>
                  <a:lnTo>
                    <a:pt x="332" y="276"/>
                  </a:lnTo>
                  <a:close/>
                  <a:moveTo>
                    <a:pt x="445" y="276"/>
                  </a:moveTo>
                  <a:lnTo>
                    <a:pt x="445" y="276"/>
                  </a:lnTo>
                  <a:cubicBezTo>
                    <a:pt x="445" y="254"/>
                    <a:pt x="431" y="247"/>
                    <a:pt x="417" y="247"/>
                  </a:cubicBezTo>
                  <a:cubicBezTo>
                    <a:pt x="403" y="247"/>
                    <a:pt x="388" y="254"/>
                    <a:pt x="388" y="276"/>
                  </a:cubicBezTo>
                  <a:cubicBezTo>
                    <a:pt x="388" y="424"/>
                    <a:pt x="388" y="424"/>
                    <a:pt x="388" y="424"/>
                  </a:cubicBezTo>
                  <a:cubicBezTo>
                    <a:pt x="388" y="438"/>
                    <a:pt x="403" y="452"/>
                    <a:pt x="417" y="452"/>
                  </a:cubicBezTo>
                  <a:cubicBezTo>
                    <a:pt x="431" y="452"/>
                    <a:pt x="445" y="438"/>
                    <a:pt x="445" y="424"/>
                  </a:cubicBezTo>
                  <a:lnTo>
                    <a:pt x="445" y="276"/>
                  </a:lnTo>
                  <a:close/>
                  <a:moveTo>
                    <a:pt x="339" y="42"/>
                  </a:moveTo>
                  <a:lnTo>
                    <a:pt x="339" y="42"/>
                  </a:lnTo>
                  <a:cubicBezTo>
                    <a:pt x="332" y="35"/>
                    <a:pt x="332" y="35"/>
                    <a:pt x="332" y="28"/>
                  </a:cubicBezTo>
                  <a:cubicBezTo>
                    <a:pt x="332" y="14"/>
                    <a:pt x="346" y="0"/>
                    <a:pt x="360" y="0"/>
                  </a:cubicBezTo>
                  <a:cubicBezTo>
                    <a:pt x="374" y="0"/>
                    <a:pt x="381" y="7"/>
                    <a:pt x="388" y="14"/>
                  </a:cubicBezTo>
                  <a:cubicBezTo>
                    <a:pt x="459" y="163"/>
                    <a:pt x="459" y="163"/>
                    <a:pt x="459" y="163"/>
                  </a:cubicBezTo>
                  <a:cubicBezTo>
                    <a:pt x="395" y="163"/>
                    <a:pt x="395" y="163"/>
                    <a:pt x="395" y="163"/>
                  </a:cubicBezTo>
                  <a:lnTo>
                    <a:pt x="339" y="42"/>
                  </a:lnTo>
                  <a:close/>
                  <a:moveTo>
                    <a:pt x="268" y="42"/>
                  </a:moveTo>
                  <a:lnTo>
                    <a:pt x="268" y="42"/>
                  </a:lnTo>
                  <a:cubicBezTo>
                    <a:pt x="212" y="163"/>
                    <a:pt x="212" y="163"/>
                    <a:pt x="212" y="163"/>
                  </a:cubicBezTo>
                  <a:cubicBezTo>
                    <a:pt x="148" y="163"/>
                    <a:pt x="148" y="163"/>
                    <a:pt x="148" y="163"/>
                  </a:cubicBezTo>
                  <a:cubicBezTo>
                    <a:pt x="219" y="14"/>
                    <a:pt x="219" y="14"/>
                    <a:pt x="219" y="14"/>
                  </a:cubicBezTo>
                  <a:cubicBezTo>
                    <a:pt x="226" y="7"/>
                    <a:pt x="233" y="0"/>
                    <a:pt x="247" y="0"/>
                  </a:cubicBezTo>
                  <a:cubicBezTo>
                    <a:pt x="261" y="0"/>
                    <a:pt x="275" y="14"/>
                    <a:pt x="275" y="28"/>
                  </a:cubicBezTo>
                  <a:cubicBezTo>
                    <a:pt x="275" y="35"/>
                    <a:pt x="275" y="35"/>
                    <a:pt x="268" y="42"/>
                  </a:cubicBezTo>
                  <a:close/>
                </a:path>
              </a:pathLst>
            </a:custGeom>
            <a:solidFill>
              <a:schemeClr val="accent1"/>
            </a:solidFill>
            <a:ln>
              <a:noFill/>
            </a:ln>
            <a:effectLst/>
          </p:spPr>
          <p:txBody>
            <a:bodyPr wrap="none" anchor="ctr"/>
            <a:lstStyle/>
            <a:p>
              <a:endParaRPr lang="es-ES_tradnl"/>
            </a:p>
          </p:txBody>
        </p:sp>
        <p:sp>
          <p:nvSpPr>
            <p:cNvPr id="34" name="Freeform 12">
              <a:extLst>
                <a:ext uri="{FF2B5EF4-FFF2-40B4-BE49-F238E27FC236}">
                  <a16:creationId xmlns:a16="http://schemas.microsoft.com/office/drawing/2014/main" id="{9B23B7A7-0E66-FB4E-90F0-32B13C7E090C}"/>
                </a:ext>
              </a:extLst>
            </p:cNvPr>
            <p:cNvSpPr>
              <a:spLocks/>
            </p:cNvSpPr>
            <p:nvPr/>
          </p:nvSpPr>
          <p:spPr bwMode="auto">
            <a:xfrm>
              <a:off x="1820797" y="2622955"/>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35" name="Freeform 105">
              <a:extLst>
                <a:ext uri="{FF2B5EF4-FFF2-40B4-BE49-F238E27FC236}">
                  <a16:creationId xmlns:a16="http://schemas.microsoft.com/office/drawing/2014/main" id="{43A1F6EB-50CB-734E-8DA0-E6D79AEC73AE}"/>
                </a:ext>
              </a:extLst>
            </p:cNvPr>
            <p:cNvSpPr>
              <a:spLocks noEditPoints="1"/>
            </p:cNvSpPr>
            <p:nvPr/>
          </p:nvSpPr>
          <p:spPr bwMode="auto">
            <a:xfrm>
              <a:off x="3747495" y="2446537"/>
              <a:ext cx="1305271" cy="576000"/>
            </a:xfrm>
            <a:custGeom>
              <a:avLst/>
              <a:gdLst>
                <a:gd name="T0" fmla="*/ 0 w 71"/>
                <a:gd name="T1" fmla="*/ 46 h 71"/>
                <a:gd name="T2" fmla="*/ 9 w 71"/>
                <a:gd name="T3" fmla="*/ 31 h 71"/>
                <a:gd name="T4" fmla="*/ 4 w 71"/>
                <a:gd name="T5" fmla="*/ 32 h 71"/>
                <a:gd name="T6" fmla="*/ 7 w 71"/>
                <a:gd name="T7" fmla="*/ 25 h 71"/>
                <a:gd name="T8" fmla="*/ 6 w 71"/>
                <a:gd name="T9" fmla="*/ 42 h 71"/>
                <a:gd name="T10" fmla="*/ 11 w 71"/>
                <a:gd name="T11" fmla="*/ 39 h 71"/>
                <a:gd name="T12" fmla="*/ 15 w 71"/>
                <a:gd name="T13" fmla="*/ 46 h 71"/>
                <a:gd name="T14" fmla="*/ 0 w 71"/>
                <a:gd name="T15" fmla="*/ 69 h 71"/>
                <a:gd name="T16" fmla="*/ 7 w 71"/>
                <a:gd name="T17" fmla="*/ 67 h 71"/>
                <a:gd name="T18" fmla="*/ 5 w 71"/>
                <a:gd name="T19" fmla="*/ 62 h 71"/>
                <a:gd name="T20" fmla="*/ 9 w 71"/>
                <a:gd name="T21" fmla="*/ 55 h 71"/>
                <a:gd name="T22" fmla="*/ 5 w 71"/>
                <a:gd name="T23" fmla="*/ 55 h 71"/>
                <a:gd name="T24" fmla="*/ 1 w 71"/>
                <a:gd name="T25" fmla="*/ 57 h 71"/>
                <a:gd name="T26" fmla="*/ 14 w 71"/>
                <a:gd name="T27" fmla="*/ 51 h 71"/>
                <a:gd name="T28" fmla="*/ 10 w 71"/>
                <a:gd name="T29" fmla="*/ 59 h 71"/>
                <a:gd name="T30" fmla="*/ 7 w 71"/>
                <a:gd name="T31" fmla="*/ 71 h 71"/>
                <a:gd name="T32" fmla="*/ 1 w 71"/>
                <a:gd name="T33" fmla="*/ 20 h 71"/>
                <a:gd name="T34" fmla="*/ 6 w 71"/>
                <a:gd name="T35" fmla="*/ 16 h 71"/>
                <a:gd name="T36" fmla="*/ 6 w 71"/>
                <a:gd name="T37" fmla="*/ 6 h 71"/>
                <a:gd name="T38" fmla="*/ 4 w 71"/>
                <a:gd name="T39" fmla="*/ 8 h 71"/>
                <a:gd name="T40" fmla="*/ 6 w 71"/>
                <a:gd name="T41" fmla="*/ 0 h 71"/>
                <a:gd name="T42" fmla="*/ 11 w 71"/>
                <a:gd name="T43" fmla="*/ 16 h 71"/>
                <a:gd name="T44" fmla="*/ 15 w 71"/>
                <a:gd name="T45" fmla="*/ 20 h 71"/>
                <a:gd name="T46" fmla="*/ 70 w 71"/>
                <a:gd name="T47" fmla="*/ 20 h 71"/>
                <a:gd name="T48" fmla="*/ 20 w 71"/>
                <a:gd name="T49" fmla="*/ 19 h 71"/>
                <a:gd name="T50" fmla="*/ 21 w 71"/>
                <a:gd name="T51" fmla="*/ 10 h 71"/>
                <a:gd name="T52" fmla="*/ 71 w 71"/>
                <a:gd name="T53" fmla="*/ 11 h 71"/>
                <a:gd name="T54" fmla="*/ 71 w 71"/>
                <a:gd name="T55" fmla="*/ 39 h 71"/>
                <a:gd name="T56" fmla="*/ 21 w 71"/>
                <a:gd name="T57" fmla="*/ 40 h 71"/>
                <a:gd name="T58" fmla="*/ 20 w 71"/>
                <a:gd name="T59" fmla="*/ 31 h 71"/>
                <a:gd name="T60" fmla="*/ 70 w 71"/>
                <a:gd name="T61" fmla="*/ 30 h 71"/>
                <a:gd name="T62" fmla="*/ 71 w 71"/>
                <a:gd name="T63" fmla="*/ 39 h 71"/>
                <a:gd name="T64" fmla="*/ 70 w 71"/>
                <a:gd name="T65" fmla="*/ 61 h 71"/>
                <a:gd name="T66" fmla="*/ 20 w 71"/>
                <a:gd name="T67" fmla="*/ 60 h 71"/>
                <a:gd name="T68" fmla="*/ 21 w 71"/>
                <a:gd name="T69" fmla="*/ 51 h 71"/>
                <a:gd name="T70" fmla="*/ 71 w 71"/>
                <a:gd name="T71" fmla="*/ 52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1">
                  <a:moveTo>
                    <a:pt x="15" y="46"/>
                  </a:moveTo>
                  <a:cubicBezTo>
                    <a:pt x="0" y="46"/>
                    <a:pt x="0" y="46"/>
                    <a:pt x="0" y="46"/>
                  </a:cubicBezTo>
                  <a:cubicBezTo>
                    <a:pt x="0" y="45"/>
                    <a:pt x="0" y="44"/>
                    <a:pt x="0" y="43"/>
                  </a:cubicBezTo>
                  <a:cubicBezTo>
                    <a:pt x="0" y="36"/>
                    <a:pt x="9" y="35"/>
                    <a:pt x="9" y="31"/>
                  </a:cubicBezTo>
                  <a:cubicBezTo>
                    <a:pt x="9" y="30"/>
                    <a:pt x="8" y="29"/>
                    <a:pt x="7" y="29"/>
                  </a:cubicBezTo>
                  <a:cubicBezTo>
                    <a:pt x="6" y="29"/>
                    <a:pt x="4" y="31"/>
                    <a:pt x="4" y="32"/>
                  </a:cubicBezTo>
                  <a:cubicBezTo>
                    <a:pt x="0" y="29"/>
                    <a:pt x="0" y="29"/>
                    <a:pt x="0" y="29"/>
                  </a:cubicBezTo>
                  <a:cubicBezTo>
                    <a:pt x="2" y="27"/>
                    <a:pt x="4" y="25"/>
                    <a:pt x="7" y="25"/>
                  </a:cubicBezTo>
                  <a:cubicBezTo>
                    <a:pt x="11" y="25"/>
                    <a:pt x="14" y="27"/>
                    <a:pt x="14" y="31"/>
                  </a:cubicBezTo>
                  <a:cubicBezTo>
                    <a:pt x="14" y="37"/>
                    <a:pt x="6" y="38"/>
                    <a:pt x="6" y="42"/>
                  </a:cubicBezTo>
                  <a:cubicBezTo>
                    <a:pt x="11" y="42"/>
                    <a:pt x="11" y="42"/>
                    <a:pt x="11" y="42"/>
                  </a:cubicBezTo>
                  <a:cubicBezTo>
                    <a:pt x="11" y="39"/>
                    <a:pt x="11" y="39"/>
                    <a:pt x="11" y="39"/>
                  </a:cubicBezTo>
                  <a:cubicBezTo>
                    <a:pt x="15" y="39"/>
                    <a:pt x="15" y="39"/>
                    <a:pt x="15" y="39"/>
                  </a:cubicBezTo>
                  <a:lnTo>
                    <a:pt x="15" y="46"/>
                  </a:lnTo>
                  <a:close/>
                  <a:moveTo>
                    <a:pt x="7" y="71"/>
                  </a:moveTo>
                  <a:cubicBezTo>
                    <a:pt x="5" y="71"/>
                    <a:pt x="2" y="70"/>
                    <a:pt x="0" y="69"/>
                  </a:cubicBezTo>
                  <a:cubicBezTo>
                    <a:pt x="3" y="65"/>
                    <a:pt x="3" y="65"/>
                    <a:pt x="3" y="65"/>
                  </a:cubicBezTo>
                  <a:cubicBezTo>
                    <a:pt x="4" y="66"/>
                    <a:pt x="5" y="67"/>
                    <a:pt x="7" y="67"/>
                  </a:cubicBezTo>
                  <a:cubicBezTo>
                    <a:pt x="8" y="67"/>
                    <a:pt x="10" y="66"/>
                    <a:pt x="10" y="65"/>
                  </a:cubicBezTo>
                  <a:cubicBezTo>
                    <a:pt x="10" y="62"/>
                    <a:pt x="7" y="62"/>
                    <a:pt x="5" y="62"/>
                  </a:cubicBezTo>
                  <a:cubicBezTo>
                    <a:pt x="4" y="60"/>
                    <a:pt x="4" y="60"/>
                    <a:pt x="4" y="60"/>
                  </a:cubicBezTo>
                  <a:cubicBezTo>
                    <a:pt x="6" y="58"/>
                    <a:pt x="7" y="56"/>
                    <a:pt x="9" y="55"/>
                  </a:cubicBezTo>
                  <a:cubicBezTo>
                    <a:pt x="9" y="55"/>
                    <a:pt x="9" y="55"/>
                    <a:pt x="9" y="55"/>
                  </a:cubicBezTo>
                  <a:cubicBezTo>
                    <a:pt x="8" y="55"/>
                    <a:pt x="6" y="55"/>
                    <a:pt x="5" y="55"/>
                  </a:cubicBezTo>
                  <a:cubicBezTo>
                    <a:pt x="5" y="57"/>
                    <a:pt x="5" y="57"/>
                    <a:pt x="5" y="57"/>
                  </a:cubicBezTo>
                  <a:cubicBezTo>
                    <a:pt x="1" y="57"/>
                    <a:pt x="1" y="57"/>
                    <a:pt x="1" y="57"/>
                  </a:cubicBezTo>
                  <a:cubicBezTo>
                    <a:pt x="1" y="51"/>
                    <a:pt x="1" y="51"/>
                    <a:pt x="1" y="51"/>
                  </a:cubicBezTo>
                  <a:cubicBezTo>
                    <a:pt x="14" y="51"/>
                    <a:pt x="14" y="51"/>
                    <a:pt x="14" y="51"/>
                  </a:cubicBezTo>
                  <a:cubicBezTo>
                    <a:pt x="14" y="54"/>
                    <a:pt x="14" y="54"/>
                    <a:pt x="14" y="54"/>
                  </a:cubicBezTo>
                  <a:cubicBezTo>
                    <a:pt x="10" y="59"/>
                    <a:pt x="10" y="59"/>
                    <a:pt x="10" y="59"/>
                  </a:cubicBezTo>
                  <a:cubicBezTo>
                    <a:pt x="13" y="60"/>
                    <a:pt x="15" y="62"/>
                    <a:pt x="15" y="64"/>
                  </a:cubicBezTo>
                  <a:cubicBezTo>
                    <a:pt x="15" y="69"/>
                    <a:pt x="11" y="71"/>
                    <a:pt x="7" y="71"/>
                  </a:cubicBezTo>
                  <a:close/>
                  <a:moveTo>
                    <a:pt x="15" y="20"/>
                  </a:moveTo>
                  <a:cubicBezTo>
                    <a:pt x="1" y="20"/>
                    <a:pt x="1" y="20"/>
                    <a:pt x="1" y="20"/>
                  </a:cubicBezTo>
                  <a:cubicBezTo>
                    <a:pt x="1" y="16"/>
                    <a:pt x="1" y="16"/>
                    <a:pt x="1" y="16"/>
                  </a:cubicBezTo>
                  <a:cubicBezTo>
                    <a:pt x="6" y="16"/>
                    <a:pt x="6" y="16"/>
                    <a:pt x="6" y="16"/>
                  </a:cubicBezTo>
                  <a:cubicBezTo>
                    <a:pt x="6" y="13"/>
                    <a:pt x="6" y="9"/>
                    <a:pt x="6" y="6"/>
                  </a:cubicBezTo>
                  <a:cubicBezTo>
                    <a:pt x="6" y="6"/>
                    <a:pt x="6" y="6"/>
                    <a:pt x="6" y="6"/>
                  </a:cubicBezTo>
                  <a:cubicBezTo>
                    <a:pt x="6" y="6"/>
                    <a:pt x="6" y="6"/>
                    <a:pt x="6" y="6"/>
                  </a:cubicBezTo>
                  <a:cubicBezTo>
                    <a:pt x="5" y="7"/>
                    <a:pt x="4" y="7"/>
                    <a:pt x="4" y="8"/>
                  </a:cubicBezTo>
                  <a:cubicBezTo>
                    <a:pt x="1" y="5"/>
                    <a:pt x="1" y="5"/>
                    <a:pt x="1" y="5"/>
                  </a:cubicBezTo>
                  <a:cubicBezTo>
                    <a:pt x="6" y="0"/>
                    <a:pt x="6" y="0"/>
                    <a:pt x="6" y="0"/>
                  </a:cubicBezTo>
                  <a:cubicBezTo>
                    <a:pt x="11" y="0"/>
                    <a:pt x="11" y="0"/>
                    <a:pt x="11" y="0"/>
                  </a:cubicBezTo>
                  <a:cubicBezTo>
                    <a:pt x="11" y="16"/>
                    <a:pt x="11" y="16"/>
                    <a:pt x="11" y="16"/>
                  </a:cubicBezTo>
                  <a:cubicBezTo>
                    <a:pt x="15" y="16"/>
                    <a:pt x="15" y="16"/>
                    <a:pt x="15" y="16"/>
                  </a:cubicBezTo>
                  <a:lnTo>
                    <a:pt x="15" y="20"/>
                  </a:lnTo>
                  <a:close/>
                  <a:moveTo>
                    <a:pt x="71" y="19"/>
                  </a:moveTo>
                  <a:cubicBezTo>
                    <a:pt x="71" y="19"/>
                    <a:pt x="71" y="20"/>
                    <a:pt x="70" y="20"/>
                  </a:cubicBezTo>
                  <a:cubicBezTo>
                    <a:pt x="21" y="20"/>
                    <a:pt x="21" y="20"/>
                    <a:pt x="21" y="20"/>
                  </a:cubicBezTo>
                  <a:cubicBezTo>
                    <a:pt x="21" y="20"/>
                    <a:pt x="20" y="19"/>
                    <a:pt x="20" y="19"/>
                  </a:cubicBezTo>
                  <a:cubicBezTo>
                    <a:pt x="20" y="11"/>
                    <a:pt x="20" y="11"/>
                    <a:pt x="20" y="11"/>
                  </a:cubicBezTo>
                  <a:cubicBezTo>
                    <a:pt x="20" y="10"/>
                    <a:pt x="21" y="10"/>
                    <a:pt x="21" y="10"/>
                  </a:cubicBezTo>
                  <a:cubicBezTo>
                    <a:pt x="70" y="10"/>
                    <a:pt x="70" y="10"/>
                    <a:pt x="70" y="10"/>
                  </a:cubicBezTo>
                  <a:cubicBezTo>
                    <a:pt x="71" y="10"/>
                    <a:pt x="71" y="10"/>
                    <a:pt x="71" y="11"/>
                  </a:cubicBezTo>
                  <a:lnTo>
                    <a:pt x="71" y="19"/>
                  </a:lnTo>
                  <a:close/>
                  <a:moveTo>
                    <a:pt x="71" y="39"/>
                  </a:moveTo>
                  <a:cubicBezTo>
                    <a:pt x="71" y="40"/>
                    <a:pt x="71" y="40"/>
                    <a:pt x="70" y="40"/>
                  </a:cubicBezTo>
                  <a:cubicBezTo>
                    <a:pt x="21" y="40"/>
                    <a:pt x="21" y="40"/>
                    <a:pt x="21" y="40"/>
                  </a:cubicBezTo>
                  <a:cubicBezTo>
                    <a:pt x="21" y="40"/>
                    <a:pt x="20" y="40"/>
                    <a:pt x="20" y="39"/>
                  </a:cubicBezTo>
                  <a:cubicBezTo>
                    <a:pt x="20" y="31"/>
                    <a:pt x="20" y="31"/>
                    <a:pt x="20" y="31"/>
                  </a:cubicBezTo>
                  <a:cubicBezTo>
                    <a:pt x="20" y="31"/>
                    <a:pt x="21" y="30"/>
                    <a:pt x="21" y="30"/>
                  </a:cubicBezTo>
                  <a:cubicBezTo>
                    <a:pt x="70" y="30"/>
                    <a:pt x="70" y="30"/>
                    <a:pt x="70" y="30"/>
                  </a:cubicBezTo>
                  <a:cubicBezTo>
                    <a:pt x="71" y="30"/>
                    <a:pt x="71" y="31"/>
                    <a:pt x="71" y="31"/>
                  </a:cubicBezTo>
                  <a:lnTo>
                    <a:pt x="71" y="39"/>
                  </a:lnTo>
                  <a:close/>
                  <a:moveTo>
                    <a:pt x="71" y="60"/>
                  </a:moveTo>
                  <a:cubicBezTo>
                    <a:pt x="71" y="60"/>
                    <a:pt x="71" y="61"/>
                    <a:pt x="70" y="61"/>
                  </a:cubicBezTo>
                  <a:cubicBezTo>
                    <a:pt x="21" y="61"/>
                    <a:pt x="21" y="61"/>
                    <a:pt x="21" y="61"/>
                  </a:cubicBezTo>
                  <a:cubicBezTo>
                    <a:pt x="21" y="61"/>
                    <a:pt x="20" y="60"/>
                    <a:pt x="20" y="60"/>
                  </a:cubicBezTo>
                  <a:cubicBezTo>
                    <a:pt x="20" y="52"/>
                    <a:pt x="20" y="52"/>
                    <a:pt x="20" y="52"/>
                  </a:cubicBezTo>
                  <a:cubicBezTo>
                    <a:pt x="20" y="51"/>
                    <a:pt x="21" y="51"/>
                    <a:pt x="21" y="51"/>
                  </a:cubicBezTo>
                  <a:cubicBezTo>
                    <a:pt x="70" y="51"/>
                    <a:pt x="70" y="51"/>
                    <a:pt x="70" y="51"/>
                  </a:cubicBezTo>
                  <a:cubicBezTo>
                    <a:pt x="71" y="51"/>
                    <a:pt x="71" y="51"/>
                    <a:pt x="71" y="52"/>
                  </a:cubicBezTo>
                  <a:lnTo>
                    <a:pt x="71" y="60"/>
                  </a:lnTo>
                  <a:close/>
                </a:path>
              </a:pathLst>
            </a:custGeom>
            <a:solidFill>
              <a:schemeClr val="accent1"/>
            </a:solidFill>
            <a:ln>
              <a:noFill/>
            </a:ln>
          </p:spPr>
          <p:txBody>
            <a:bodyPr/>
            <a:lstStyle/>
            <a:p>
              <a:endParaRPr lang="es-ES_tradnl"/>
            </a:p>
          </p:txBody>
        </p:sp>
        <p:sp>
          <p:nvSpPr>
            <p:cNvPr id="36" name="Freeform 21">
              <a:extLst>
                <a:ext uri="{FF2B5EF4-FFF2-40B4-BE49-F238E27FC236}">
                  <a16:creationId xmlns:a16="http://schemas.microsoft.com/office/drawing/2014/main" id="{F72796DF-558C-AB49-9B4E-138C9F4F84EB}"/>
                </a:ext>
              </a:extLst>
            </p:cNvPr>
            <p:cNvSpPr>
              <a:spLocks noEditPoints="1"/>
            </p:cNvSpPr>
            <p:nvPr/>
          </p:nvSpPr>
          <p:spPr bwMode="auto">
            <a:xfrm flipH="1">
              <a:off x="9403943" y="2418019"/>
              <a:ext cx="894307" cy="443972"/>
            </a:xfrm>
            <a:custGeom>
              <a:avLst/>
              <a:gdLst>
                <a:gd name="T0" fmla="*/ 69 w 69"/>
                <a:gd name="T1" fmla="*/ 43 h 56"/>
                <a:gd name="T2" fmla="*/ 64 w 69"/>
                <a:gd name="T3" fmla="*/ 46 h 56"/>
                <a:gd name="T4" fmla="*/ 54 w 69"/>
                <a:gd name="T5" fmla="*/ 56 h 56"/>
                <a:gd name="T6" fmla="*/ 44 w 69"/>
                <a:gd name="T7" fmla="*/ 46 h 56"/>
                <a:gd name="T8" fmla="*/ 28 w 69"/>
                <a:gd name="T9" fmla="*/ 46 h 56"/>
                <a:gd name="T10" fmla="*/ 18 w 69"/>
                <a:gd name="T11" fmla="*/ 56 h 56"/>
                <a:gd name="T12" fmla="*/ 8 w 69"/>
                <a:gd name="T13" fmla="*/ 46 h 56"/>
                <a:gd name="T14" fmla="*/ 5 w 69"/>
                <a:gd name="T15" fmla="*/ 46 h 56"/>
                <a:gd name="T16" fmla="*/ 0 w 69"/>
                <a:gd name="T17" fmla="*/ 43 h 56"/>
                <a:gd name="T18" fmla="*/ 3 w 69"/>
                <a:gd name="T19" fmla="*/ 41 h 56"/>
                <a:gd name="T20" fmla="*/ 3 w 69"/>
                <a:gd name="T21" fmla="*/ 28 h 56"/>
                <a:gd name="T22" fmla="*/ 4 w 69"/>
                <a:gd name="T23" fmla="*/ 20 h 56"/>
                <a:gd name="T24" fmla="*/ 12 w 69"/>
                <a:gd name="T25" fmla="*/ 12 h 56"/>
                <a:gd name="T26" fmla="*/ 17 w 69"/>
                <a:gd name="T27" fmla="*/ 10 h 56"/>
                <a:gd name="T28" fmla="*/ 23 w 69"/>
                <a:gd name="T29" fmla="*/ 10 h 56"/>
                <a:gd name="T30" fmla="*/ 23 w 69"/>
                <a:gd name="T31" fmla="*/ 2 h 56"/>
                <a:gd name="T32" fmla="*/ 26 w 69"/>
                <a:gd name="T33" fmla="*/ 0 h 56"/>
                <a:gd name="T34" fmla="*/ 67 w 69"/>
                <a:gd name="T35" fmla="*/ 0 h 56"/>
                <a:gd name="T36" fmla="*/ 69 w 69"/>
                <a:gd name="T37" fmla="*/ 2 h 56"/>
                <a:gd name="T38" fmla="*/ 69 w 69"/>
                <a:gd name="T39" fmla="*/ 43 h 56"/>
                <a:gd name="T40" fmla="*/ 23 w 69"/>
                <a:gd name="T41" fmla="*/ 25 h 56"/>
                <a:gd name="T42" fmla="*/ 23 w 69"/>
                <a:gd name="T43" fmla="*/ 15 h 56"/>
                <a:gd name="T44" fmla="*/ 17 w 69"/>
                <a:gd name="T45" fmla="*/ 15 h 56"/>
                <a:gd name="T46" fmla="*/ 16 w 69"/>
                <a:gd name="T47" fmla="*/ 15 h 56"/>
                <a:gd name="T48" fmla="*/ 8 w 69"/>
                <a:gd name="T49" fmla="*/ 23 h 56"/>
                <a:gd name="T50" fmla="*/ 8 w 69"/>
                <a:gd name="T51" fmla="*/ 24 h 56"/>
                <a:gd name="T52" fmla="*/ 8 w 69"/>
                <a:gd name="T53" fmla="*/ 25 h 56"/>
                <a:gd name="T54" fmla="*/ 23 w 69"/>
                <a:gd name="T55" fmla="*/ 25 h 56"/>
                <a:gd name="T56" fmla="*/ 18 w 69"/>
                <a:gd name="T57" fmla="*/ 41 h 56"/>
                <a:gd name="T58" fmla="*/ 13 w 69"/>
                <a:gd name="T59" fmla="*/ 46 h 56"/>
                <a:gd name="T60" fmla="*/ 18 w 69"/>
                <a:gd name="T61" fmla="*/ 51 h 56"/>
                <a:gd name="T62" fmla="*/ 23 w 69"/>
                <a:gd name="T63" fmla="*/ 46 h 56"/>
                <a:gd name="T64" fmla="*/ 18 w 69"/>
                <a:gd name="T65" fmla="*/ 41 h 56"/>
                <a:gd name="T66" fmla="*/ 54 w 69"/>
                <a:gd name="T67" fmla="*/ 41 h 56"/>
                <a:gd name="T68" fmla="*/ 49 w 69"/>
                <a:gd name="T69" fmla="*/ 46 h 56"/>
                <a:gd name="T70" fmla="*/ 54 w 69"/>
                <a:gd name="T71" fmla="*/ 51 h 56"/>
                <a:gd name="T72" fmla="*/ 59 w 69"/>
                <a:gd name="T73" fmla="*/ 46 h 56"/>
                <a:gd name="T74" fmla="*/ 54 w 69"/>
                <a:gd name="T75" fmla="*/ 41 h 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9" h="56">
                  <a:moveTo>
                    <a:pt x="69" y="43"/>
                  </a:moveTo>
                  <a:cubicBezTo>
                    <a:pt x="69" y="46"/>
                    <a:pt x="66" y="46"/>
                    <a:pt x="64" y="46"/>
                  </a:cubicBezTo>
                  <a:cubicBezTo>
                    <a:pt x="64" y="52"/>
                    <a:pt x="60" y="56"/>
                    <a:pt x="54" y="56"/>
                  </a:cubicBezTo>
                  <a:cubicBezTo>
                    <a:pt x="48" y="56"/>
                    <a:pt x="44" y="52"/>
                    <a:pt x="44" y="46"/>
                  </a:cubicBezTo>
                  <a:cubicBezTo>
                    <a:pt x="28" y="46"/>
                    <a:pt x="28" y="46"/>
                    <a:pt x="28" y="46"/>
                  </a:cubicBezTo>
                  <a:cubicBezTo>
                    <a:pt x="28" y="52"/>
                    <a:pt x="24" y="56"/>
                    <a:pt x="18" y="56"/>
                  </a:cubicBezTo>
                  <a:cubicBezTo>
                    <a:pt x="12" y="56"/>
                    <a:pt x="8" y="52"/>
                    <a:pt x="8" y="46"/>
                  </a:cubicBezTo>
                  <a:cubicBezTo>
                    <a:pt x="5" y="46"/>
                    <a:pt x="5" y="46"/>
                    <a:pt x="5" y="46"/>
                  </a:cubicBezTo>
                  <a:cubicBezTo>
                    <a:pt x="3" y="46"/>
                    <a:pt x="0" y="46"/>
                    <a:pt x="0" y="43"/>
                  </a:cubicBezTo>
                  <a:cubicBezTo>
                    <a:pt x="0" y="42"/>
                    <a:pt x="1" y="41"/>
                    <a:pt x="3" y="41"/>
                  </a:cubicBezTo>
                  <a:cubicBezTo>
                    <a:pt x="3" y="28"/>
                    <a:pt x="3" y="28"/>
                    <a:pt x="3" y="28"/>
                  </a:cubicBezTo>
                  <a:cubicBezTo>
                    <a:pt x="3" y="25"/>
                    <a:pt x="2" y="22"/>
                    <a:pt x="4" y="20"/>
                  </a:cubicBezTo>
                  <a:cubicBezTo>
                    <a:pt x="12" y="12"/>
                    <a:pt x="12" y="12"/>
                    <a:pt x="12" y="12"/>
                  </a:cubicBezTo>
                  <a:cubicBezTo>
                    <a:pt x="13" y="11"/>
                    <a:pt x="15" y="10"/>
                    <a:pt x="17" y="10"/>
                  </a:cubicBezTo>
                  <a:cubicBezTo>
                    <a:pt x="23" y="10"/>
                    <a:pt x="23" y="10"/>
                    <a:pt x="23" y="10"/>
                  </a:cubicBezTo>
                  <a:cubicBezTo>
                    <a:pt x="23" y="2"/>
                    <a:pt x="23" y="2"/>
                    <a:pt x="23" y="2"/>
                  </a:cubicBezTo>
                  <a:cubicBezTo>
                    <a:pt x="23" y="1"/>
                    <a:pt x="24" y="0"/>
                    <a:pt x="26" y="0"/>
                  </a:cubicBezTo>
                  <a:cubicBezTo>
                    <a:pt x="67" y="0"/>
                    <a:pt x="67" y="0"/>
                    <a:pt x="67" y="0"/>
                  </a:cubicBezTo>
                  <a:cubicBezTo>
                    <a:pt x="68" y="0"/>
                    <a:pt x="69" y="1"/>
                    <a:pt x="69" y="2"/>
                  </a:cubicBezTo>
                  <a:lnTo>
                    <a:pt x="69" y="43"/>
                  </a:lnTo>
                  <a:close/>
                  <a:moveTo>
                    <a:pt x="23" y="25"/>
                  </a:moveTo>
                  <a:cubicBezTo>
                    <a:pt x="23" y="15"/>
                    <a:pt x="23" y="15"/>
                    <a:pt x="23" y="15"/>
                  </a:cubicBezTo>
                  <a:cubicBezTo>
                    <a:pt x="17" y="15"/>
                    <a:pt x="17" y="15"/>
                    <a:pt x="17" y="15"/>
                  </a:cubicBezTo>
                  <a:cubicBezTo>
                    <a:pt x="17" y="15"/>
                    <a:pt x="16" y="15"/>
                    <a:pt x="16" y="15"/>
                  </a:cubicBezTo>
                  <a:cubicBezTo>
                    <a:pt x="8" y="23"/>
                    <a:pt x="8" y="23"/>
                    <a:pt x="8" y="23"/>
                  </a:cubicBezTo>
                  <a:cubicBezTo>
                    <a:pt x="8" y="23"/>
                    <a:pt x="8" y="24"/>
                    <a:pt x="8" y="24"/>
                  </a:cubicBezTo>
                  <a:cubicBezTo>
                    <a:pt x="8" y="25"/>
                    <a:pt x="8" y="25"/>
                    <a:pt x="8" y="25"/>
                  </a:cubicBezTo>
                  <a:lnTo>
                    <a:pt x="23" y="25"/>
                  </a:lnTo>
                  <a:close/>
                  <a:moveTo>
                    <a:pt x="18" y="41"/>
                  </a:moveTo>
                  <a:cubicBezTo>
                    <a:pt x="15" y="41"/>
                    <a:pt x="13" y="43"/>
                    <a:pt x="13" y="46"/>
                  </a:cubicBezTo>
                  <a:cubicBezTo>
                    <a:pt x="13" y="49"/>
                    <a:pt x="15" y="51"/>
                    <a:pt x="18" y="51"/>
                  </a:cubicBezTo>
                  <a:cubicBezTo>
                    <a:pt x="21" y="51"/>
                    <a:pt x="23" y="49"/>
                    <a:pt x="23" y="46"/>
                  </a:cubicBezTo>
                  <a:cubicBezTo>
                    <a:pt x="23" y="43"/>
                    <a:pt x="21" y="41"/>
                    <a:pt x="18" y="41"/>
                  </a:cubicBezTo>
                  <a:close/>
                  <a:moveTo>
                    <a:pt x="54" y="41"/>
                  </a:moveTo>
                  <a:cubicBezTo>
                    <a:pt x="51" y="41"/>
                    <a:pt x="49" y="43"/>
                    <a:pt x="49" y="46"/>
                  </a:cubicBezTo>
                  <a:cubicBezTo>
                    <a:pt x="49" y="49"/>
                    <a:pt x="51" y="51"/>
                    <a:pt x="54" y="51"/>
                  </a:cubicBezTo>
                  <a:cubicBezTo>
                    <a:pt x="57" y="51"/>
                    <a:pt x="59" y="49"/>
                    <a:pt x="59" y="46"/>
                  </a:cubicBezTo>
                  <a:cubicBezTo>
                    <a:pt x="59" y="43"/>
                    <a:pt x="57" y="41"/>
                    <a:pt x="54" y="41"/>
                  </a:cubicBezTo>
                  <a:close/>
                </a:path>
              </a:pathLst>
            </a:custGeom>
            <a:solidFill>
              <a:schemeClr val="accent1"/>
            </a:solidFill>
            <a:ln>
              <a:noFill/>
            </a:ln>
          </p:spPr>
          <p:txBody>
            <a:bodyPr/>
            <a:lstStyle/>
            <a:p>
              <a:endParaRPr lang="es-ES_tradnl"/>
            </a:p>
          </p:txBody>
        </p:sp>
        <p:sp>
          <p:nvSpPr>
            <p:cNvPr id="37" name="Elipse 36">
              <a:extLst>
                <a:ext uri="{FF2B5EF4-FFF2-40B4-BE49-F238E27FC236}">
                  <a16:creationId xmlns:a16="http://schemas.microsoft.com/office/drawing/2014/main" id="{0FF6C724-B5F6-2142-BFA9-395419E7AE7C}"/>
                </a:ext>
              </a:extLst>
            </p:cNvPr>
            <p:cNvSpPr/>
            <p:nvPr/>
          </p:nvSpPr>
          <p:spPr>
            <a:xfrm>
              <a:off x="868751"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1</a:t>
              </a:r>
            </a:p>
          </p:txBody>
        </p:sp>
        <p:sp>
          <p:nvSpPr>
            <p:cNvPr id="38" name="Elipse 37">
              <a:extLst>
                <a:ext uri="{FF2B5EF4-FFF2-40B4-BE49-F238E27FC236}">
                  <a16:creationId xmlns:a16="http://schemas.microsoft.com/office/drawing/2014/main" id="{5E511DE6-960D-8A4B-A610-086C4B81D58F}"/>
                </a:ext>
              </a:extLst>
            </p:cNvPr>
            <p:cNvSpPr/>
            <p:nvPr/>
          </p:nvSpPr>
          <p:spPr>
            <a:xfrm>
              <a:off x="2517929"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2</a:t>
              </a:r>
            </a:p>
          </p:txBody>
        </p:sp>
        <p:sp>
          <p:nvSpPr>
            <p:cNvPr id="39" name="Elipse 38">
              <a:extLst>
                <a:ext uri="{FF2B5EF4-FFF2-40B4-BE49-F238E27FC236}">
                  <a16:creationId xmlns:a16="http://schemas.microsoft.com/office/drawing/2014/main" id="{235F34AE-6019-4C41-8AAE-FB126AE79376}"/>
                </a:ext>
              </a:extLst>
            </p:cNvPr>
            <p:cNvSpPr/>
            <p:nvPr/>
          </p:nvSpPr>
          <p:spPr>
            <a:xfrm>
              <a:off x="4315668"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3</a:t>
              </a:r>
            </a:p>
          </p:txBody>
        </p:sp>
        <p:sp>
          <p:nvSpPr>
            <p:cNvPr id="40" name="Elipse 39">
              <a:extLst>
                <a:ext uri="{FF2B5EF4-FFF2-40B4-BE49-F238E27FC236}">
                  <a16:creationId xmlns:a16="http://schemas.microsoft.com/office/drawing/2014/main" id="{D52E89F0-CCC7-9A46-82D5-8E4B7B37607B}"/>
                </a:ext>
              </a:extLst>
            </p:cNvPr>
            <p:cNvSpPr/>
            <p:nvPr/>
          </p:nvSpPr>
          <p:spPr>
            <a:xfrm>
              <a:off x="7894531" y="1841387"/>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5</a:t>
              </a:r>
            </a:p>
          </p:txBody>
        </p:sp>
        <p:sp>
          <p:nvSpPr>
            <p:cNvPr id="41" name="Elipse 40">
              <a:extLst>
                <a:ext uri="{FF2B5EF4-FFF2-40B4-BE49-F238E27FC236}">
                  <a16:creationId xmlns:a16="http://schemas.microsoft.com/office/drawing/2014/main" id="{32E4885C-697D-D844-A5F4-7FD2EDA22D94}"/>
                </a:ext>
              </a:extLst>
            </p:cNvPr>
            <p:cNvSpPr/>
            <p:nvPr/>
          </p:nvSpPr>
          <p:spPr>
            <a:xfrm>
              <a:off x="9488350" y="1829611"/>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6</a:t>
              </a:r>
            </a:p>
          </p:txBody>
        </p:sp>
        <p:sp>
          <p:nvSpPr>
            <p:cNvPr id="42" name="Freeform 99">
              <a:extLst>
                <a:ext uri="{FF2B5EF4-FFF2-40B4-BE49-F238E27FC236}">
                  <a16:creationId xmlns:a16="http://schemas.microsoft.com/office/drawing/2014/main" id="{E10DFB0B-4259-C946-8253-8ABA7BE71AD9}"/>
                </a:ext>
              </a:extLst>
            </p:cNvPr>
            <p:cNvSpPr>
              <a:spLocks noEditPoints="1"/>
            </p:cNvSpPr>
            <p:nvPr/>
          </p:nvSpPr>
          <p:spPr bwMode="auto">
            <a:xfrm>
              <a:off x="5729837" y="2475049"/>
              <a:ext cx="401466" cy="401466"/>
            </a:xfrm>
            <a:custGeom>
              <a:avLst/>
              <a:gdLst/>
              <a:ahLst/>
              <a:cxnLst>
                <a:cxn ang="0">
                  <a:pos x="80" y="38"/>
                </a:cxn>
                <a:cxn ang="0">
                  <a:pos x="62" y="0"/>
                </a:cxn>
                <a:cxn ang="0">
                  <a:pos x="35" y="39"/>
                </a:cxn>
                <a:cxn ang="0">
                  <a:pos x="31" y="41"/>
                </a:cxn>
                <a:cxn ang="0">
                  <a:pos x="12" y="38"/>
                </a:cxn>
                <a:cxn ang="0">
                  <a:pos x="0" y="111"/>
                </a:cxn>
                <a:cxn ang="0">
                  <a:pos x="23" y="123"/>
                </a:cxn>
                <a:cxn ang="0">
                  <a:pos x="34" y="116"/>
                </a:cxn>
                <a:cxn ang="0">
                  <a:pos x="35" y="116"/>
                </a:cxn>
                <a:cxn ang="0">
                  <a:pos x="73" y="123"/>
                </a:cxn>
                <a:cxn ang="0">
                  <a:pos x="108" y="115"/>
                </a:cxn>
                <a:cxn ang="0">
                  <a:pos x="110" y="104"/>
                </a:cxn>
                <a:cxn ang="0">
                  <a:pos x="116" y="84"/>
                </a:cxn>
                <a:cxn ang="0">
                  <a:pos x="120" y="64"/>
                </a:cxn>
                <a:cxn ang="0">
                  <a:pos x="123" y="55"/>
                </a:cxn>
                <a:cxn ang="0">
                  <a:pos x="112" y="40"/>
                </a:cxn>
                <a:cxn ang="0">
                  <a:pos x="23" y="115"/>
                </a:cxn>
                <a:cxn ang="0">
                  <a:pos x="8" y="111"/>
                </a:cxn>
                <a:cxn ang="0">
                  <a:pos x="12" y="46"/>
                </a:cxn>
                <a:cxn ang="0">
                  <a:pos x="27" y="50"/>
                </a:cxn>
                <a:cxn ang="0">
                  <a:pos x="115" y="56"/>
                </a:cxn>
                <a:cxn ang="0">
                  <a:pos x="100" y="61"/>
                </a:cxn>
                <a:cxn ang="0">
                  <a:pos x="100" y="65"/>
                </a:cxn>
                <a:cxn ang="0">
                  <a:pos x="114" y="72"/>
                </a:cxn>
                <a:cxn ang="0">
                  <a:pos x="96" y="81"/>
                </a:cxn>
                <a:cxn ang="0">
                  <a:pos x="96" y="84"/>
                </a:cxn>
                <a:cxn ang="0">
                  <a:pos x="109" y="92"/>
                </a:cxn>
                <a:cxn ang="0">
                  <a:pos x="92" y="100"/>
                </a:cxn>
                <a:cxn ang="0">
                  <a:pos x="92" y="104"/>
                </a:cxn>
                <a:cxn ang="0">
                  <a:pos x="102" y="109"/>
                </a:cxn>
                <a:cxn ang="0">
                  <a:pos x="94" y="115"/>
                </a:cxn>
                <a:cxn ang="0">
                  <a:pos x="52" y="113"/>
                </a:cxn>
                <a:cxn ang="0">
                  <a:pos x="31" y="105"/>
                </a:cxn>
                <a:cxn ang="0">
                  <a:pos x="34" y="48"/>
                </a:cxn>
                <a:cxn ang="0">
                  <a:pos x="58" y="11"/>
                </a:cxn>
                <a:cxn ang="0">
                  <a:pos x="73" y="26"/>
                </a:cxn>
                <a:cxn ang="0">
                  <a:pos x="111" y="47"/>
                </a:cxn>
                <a:cxn ang="0">
                  <a:pos x="115" y="56"/>
                </a:cxn>
                <a:cxn ang="0">
                  <a:pos x="115" y="56"/>
                </a:cxn>
              </a:cxnLst>
              <a:rect l="0" t="0" r="r" b="b"/>
              <a:pathLst>
                <a:path w="123" h="123">
                  <a:moveTo>
                    <a:pt x="112" y="40"/>
                  </a:moveTo>
                  <a:cubicBezTo>
                    <a:pt x="107" y="39"/>
                    <a:pt x="96" y="39"/>
                    <a:pt x="80" y="38"/>
                  </a:cubicBezTo>
                  <a:cubicBezTo>
                    <a:pt x="80" y="35"/>
                    <a:pt x="81" y="32"/>
                    <a:pt x="81" y="26"/>
                  </a:cubicBezTo>
                  <a:cubicBezTo>
                    <a:pt x="81" y="12"/>
                    <a:pt x="71" y="0"/>
                    <a:pt x="62" y="0"/>
                  </a:cubicBezTo>
                  <a:cubicBezTo>
                    <a:pt x="55" y="0"/>
                    <a:pt x="50" y="5"/>
                    <a:pt x="50" y="11"/>
                  </a:cubicBezTo>
                  <a:cubicBezTo>
                    <a:pt x="50" y="19"/>
                    <a:pt x="48" y="32"/>
                    <a:pt x="35" y="39"/>
                  </a:cubicBezTo>
                  <a:cubicBezTo>
                    <a:pt x="34" y="40"/>
                    <a:pt x="31" y="41"/>
                    <a:pt x="31" y="41"/>
                  </a:cubicBezTo>
                  <a:cubicBezTo>
                    <a:pt x="31" y="41"/>
                    <a:pt x="31" y="41"/>
                    <a:pt x="31" y="41"/>
                  </a:cubicBezTo>
                  <a:cubicBezTo>
                    <a:pt x="29" y="40"/>
                    <a:pt x="26" y="38"/>
                    <a:pt x="23" y="38"/>
                  </a:cubicBezTo>
                  <a:cubicBezTo>
                    <a:pt x="12" y="38"/>
                    <a:pt x="12" y="38"/>
                    <a:pt x="12" y="38"/>
                  </a:cubicBezTo>
                  <a:cubicBezTo>
                    <a:pt x="6" y="38"/>
                    <a:pt x="0" y="43"/>
                    <a:pt x="0" y="50"/>
                  </a:cubicBezTo>
                  <a:cubicBezTo>
                    <a:pt x="0" y="111"/>
                    <a:pt x="0" y="111"/>
                    <a:pt x="0" y="111"/>
                  </a:cubicBezTo>
                  <a:cubicBezTo>
                    <a:pt x="0" y="118"/>
                    <a:pt x="6" y="123"/>
                    <a:pt x="12" y="123"/>
                  </a:cubicBezTo>
                  <a:cubicBezTo>
                    <a:pt x="23" y="123"/>
                    <a:pt x="23" y="123"/>
                    <a:pt x="23" y="123"/>
                  </a:cubicBezTo>
                  <a:cubicBezTo>
                    <a:pt x="28" y="123"/>
                    <a:pt x="32" y="120"/>
                    <a:pt x="34" y="116"/>
                  </a:cubicBezTo>
                  <a:cubicBezTo>
                    <a:pt x="34" y="116"/>
                    <a:pt x="34" y="116"/>
                    <a:pt x="34" y="116"/>
                  </a:cubicBezTo>
                  <a:cubicBezTo>
                    <a:pt x="34" y="116"/>
                    <a:pt x="34" y="116"/>
                    <a:pt x="35" y="116"/>
                  </a:cubicBezTo>
                  <a:cubicBezTo>
                    <a:pt x="35" y="116"/>
                    <a:pt x="35" y="116"/>
                    <a:pt x="35" y="116"/>
                  </a:cubicBezTo>
                  <a:cubicBezTo>
                    <a:pt x="37" y="117"/>
                    <a:pt x="41" y="118"/>
                    <a:pt x="50" y="120"/>
                  </a:cubicBezTo>
                  <a:cubicBezTo>
                    <a:pt x="52" y="121"/>
                    <a:pt x="63" y="123"/>
                    <a:pt x="73" y="123"/>
                  </a:cubicBezTo>
                  <a:cubicBezTo>
                    <a:pt x="94" y="123"/>
                    <a:pt x="94" y="123"/>
                    <a:pt x="94" y="123"/>
                  </a:cubicBezTo>
                  <a:cubicBezTo>
                    <a:pt x="101" y="123"/>
                    <a:pt x="105" y="120"/>
                    <a:pt x="108" y="115"/>
                  </a:cubicBezTo>
                  <a:cubicBezTo>
                    <a:pt x="108" y="115"/>
                    <a:pt x="109" y="114"/>
                    <a:pt x="110" y="111"/>
                  </a:cubicBezTo>
                  <a:cubicBezTo>
                    <a:pt x="110" y="109"/>
                    <a:pt x="110" y="107"/>
                    <a:pt x="110" y="104"/>
                  </a:cubicBezTo>
                  <a:cubicBezTo>
                    <a:pt x="114" y="102"/>
                    <a:pt x="115" y="97"/>
                    <a:pt x="116" y="95"/>
                  </a:cubicBezTo>
                  <a:cubicBezTo>
                    <a:pt x="118" y="90"/>
                    <a:pt x="117" y="87"/>
                    <a:pt x="116" y="84"/>
                  </a:cubicBezTo>
                  <a:cubicBezTo>
                    <a:pt x="118" y="82"/>
                    <a:pt x="120" y="79"/>
                    <a:pt x="121" y="73"/>
                  </a:cubicBezTo>
                  <a:cubicBezTo>
                    <a:pt x="122" y="70"/>
                    <a:pt x="121" y="67"/>
                    <a:pt x="120" y="64"/>
                  </a:cubicBezTo>
                  <a:cubicBezTo>
                    <a:pt x="122" y="62"/>
                    <a:pt x="123" y="59"/>
                    <a:pt x="123" y="56"/>
                  </a:cubicBezTo>
                  <a:cubicBezTo>
                    <a:pt x="123" y="55"/>
                    <a:pt x="123" y="55"/>
                    <a:pt x="123" y="55"/>
                  </a:cubicBezTo>
                  <a:cubicBezTo>
                    <a:pt x="123" y="55"/>
                    <a:pt x="123" y="54"/>
                    <a:pt x="123" y="53"/>
                  </a:cubicBezTo>
                  <a:cubicBezTo>
                    <a:pt x="123" y="48"/>
                    <a:pt x="120" y="42"/>
                    <a:pt x="112" y="40"/>
                  </a:cubicBezTo>
                  <a:close/>
                  <a:moveTo>
                    <a:pt x="27" y="111"/>
                  </a:moveTo>
                  <a:cubicBezTo>
                    <a:pt x="27" y="113"/>
                    <a:pt x="26" y="115"/>
                    <a:pt x="23" y="115"/>
                  </a:cubicBezTo>
                  <a:cubicBezTo>
                    <a:pt x="12" y="115"/>
                    <a:pt x="12" y="115"/>
                    <a:pt x="12" y="115"/>
                  </a:cubicBezTo>
                  <a:cubicBezTo>
                    <a:pt x="10" y="115"/>
                    <a:pt x="8" y="113"/>
                    <a:pt x="8" y="111"/>
                  </a:cubicBezTo>
                  <a:cubicBezTo>
                    <a:pt x="8" y="50"/>
                    <a:pt x="8" y="50"/>
                    <a:pt x="8" y="50"/>
                  </a:cubicBezTo>
                  <a:cubicBezTo>
                    <a:pt x="8" y="48"/>
                    <a:pt x="10" y="46"/>
                    <a:pt x="12" y="46"/>
                  </a:cubicBezTo>
                  <a:cubicBezTo>
                    <a:pt x="23" y="46"/>
                    <a:pt x="23" y="46"/>
                    <a:pt x="23" y="46"/>
                  </a:cubicBezTo>
                  <a:cubicBezTo>
                    <a:pt x="26" y="46"/>
                    <a:pt x="27" y="48"/>
                    <a:pt x="27" y="50"/>
                  </a:cubicBezTo>
                  <a:lnTo>
                    <a:pt x="27" y="111"/>
                  </a:lnTo>
                  <a:close/>
                  <a:moveTo>
                    <a:pt x="115" y="56"/>
                  </a:moveTo>
                  <a:cubicBezTo>
                    <a:pt x="115" y="58"/>
                    <a:pt x="114" y="61"/>
                    <a:pt x="108" y="61"/>
                  </a:cubicBezTo>
                  <a:cubicBezTo>
                    <a:pt x="100" y="61"/>
                    <a:pt x="100" y="61"/>
                    <a:pt x="100" y="61"/>
                  </a:cubicBezTo>
                  <a:cubicBezTo>
                    <a:pt x="99" y="61"/>
                    <a:pt x="98" y="62"/>
                    <a:pt x="98" y="63"/>
                  </a:cubicBezTo>
                  <a:cubicBezTo>
                    <a:pt x="98" y="64"/>
                    <a:pt x="99" y="65"/>
                    <a:pt x="100" y="65"/>
                  </a:cubicBezTo>
                  <a:cubicBezTo>
                    <a:pt x="108" y="65"/>
                    <a:pt x="108" y="65"/>
                    <a:pt x="108" y="65"/>
                  </a:cubicBezTo>
                  <a:cubicBezTo>
                    <a:pt x="113" y="65"/>
                    <a:pt x="114" y="70"/>
                    <a:pt x="114" y="72"/>
                  </a:cubicBezTo>
                  <a:cubicBezTo>
                    <a:pt x="113" y="75"/>
                    <a:pt x="112" y="81"/>
                    <a:pt x="105" y="81"/>
                  </a:cubicBezTo>
                  <a:cubicBezTo>
                    <a:pt x="96" y="81"/>
                    <a:pt x="96" y="81"/>
                    <a:pt x="96" y="81"/>
                  </a:cubicBezTo>
                  <a:cubicBezTo>
                    <a:pt x="95" y="81"/>
                    <a:pt x="94" y="81"/>
                    <a:pt x="94" y="82"/>
                  </a:cubicBezTo>
                  <a:cubicBezTo>
                    <a:pt x="94" y="83"/>
                    <a:pt x="95" y="84"/>
                    <a:pt x="96" y="84"/>
                  </a:cubicBezTo>
                  <a:cubicBezTo>
                    <a:pt x="104" y="84"/>
                    <a:pt x="104" y="84"/>
                    <a:pt x="104" y="84"/>
                  </a:cubicBezTo>
                  <a:cubicBezTo>
                    <a:pt x="110" y="84"/>
                    <a:pt x="110" y="89"/>
                    <a:pt x="109" y="92"/>
                  </a:cubicBezTo>
                  <a:cubicBezTo>
                    <a:pt x="108" y="96"/>
                    <a:pt x="107" y="100"/>
                    <a:pt x="99" y="100"/>
                  </a:cubicBezTo>
                  <a:cubicBezTo>
                    <a:pt x="92" y="100"/>
                    <a:pt x="92" y="100"/>
                    <a:pt x="92" y="100"/>
                  </a:cubicBezTo>
                  <a:cubicBezTo>
                    <a:pt x="91" y="100"/>
                    <a:pt x="90" y="101"/>
                    <a:pt x="90" y="102"/>
                  </a:cubicBezTo>
                  <a:cubicBezTo>
                    <a:pt x="90" y="103"/>
                    <a:pt x="91" y="104"/>
                    <a:pt x="92" y="104"/>
                  </a:cubicBezTo>
                  <a:cubicBezTo>
                    <a:pt x="98" y="104"/>
                    <a:pt x="98" y="104"/>
                    <a:pt x="98" y="104"/>
                  </a:cubicBezTo>
                  <a:cubicBezTo>
                    <a:pt x="103" y="104"/>
                    <a:pt x="103" y="108"/>
                    <a:pt x="102" y="109"/>
                  </a:cubicBezTo>
                  <a:cubicBezTo>
                    <a:pt x="102" y="110"/>
                    <a:pt x="101" y="112"/>
                    <a:pt x="101" y="112"/>
                  </a:cubicBezTo>
                  <a:cubicBezTo>
                    <a:pt x="100" y="114"/>
                    <a:pt x="98" y="115"/>
                    <a:pt x="94" y="115"/>
                  </a:cubicBezTo>
                  <a:cubicBezTo>
                    <a:pt x="73" y="115"/>
                    <a:pt x="73" y="115"/>
                    <a:pt x="73" y="115"/>
                  </a:cubicBezTo>
                  <a:cubicBezTo>
                    <a:pt x="63" y="115"/>
                    <a:pt x="52" y="113"/>
                    <a:pt x="52" y="113"/>
                  </a:cubicBezTo>
                  <a:cubicBezTo>
                    <a:pt x="36" y="109"/>
                    <a:pt x="35" y="109"/>
                    <a:pt x="34" y="108"/>
                  </a:cubicBezTo>
                  <a:cubicBezTo>
                    <a:pt x="34" y="108"/>
                    <a:pt x="31" y="108"/>
                    <a:pt x="31" y="105"/>
                  </a:cubicBezTo>
                  <a:cubicBezTo>
                    <a:pt x="31" y="52"/>
                    <a:pt x="31" y="52"/>
                    <a:pt x="31" y="52"/>
                  </a:cubicBezTo>
                  <a:cubicBezTo>
                    <a:pt x="31" y="50"/>
                    <a:pt x="32" y="49"/>
                    <a:pt x="34" y="48"/>
                  </a:cubicBezTo>
                  <a:cubicBezTo>
                    <a:pt x="34" y="48"/>
                    <a:pt x="35" y="48"/>
                    <a:pt x="35" y="48"/>
                  </a:cubicBezTo>
                  <a:cubicBezTo>
                    <a:pt x="52" y="40"/>
                    <a:pt x="58" y="25"/>
                    <a:pt x="58" y="11"/>
                  </a:cubicBezTo>
                  <a:cubicBezTo>
                    <a:pt x="58" y="10"/>
                    <a:pt x="59" y="8"/>
                    <a:pt x="62" y="8"/>
                  </a:cubicBezTo>
                  <a:cubicBezTo>
                    <a:pt x="66" y="8"/>
                    <a:pt x="73" y="16"/>
                    <a:pt x="73" y="26"/>
                  </a:cubicBezTo>
                  <a:cubicBezTo>
                    <a:pt x="73" y="35"/>
                    <a:pt x="73" y="37"/>
                    <a:pt x="69" y="46"/>
                  </a:cubicBezTo>
                  <a:cubicBezTo>
                    <a:pt x="108" y="46"/>
                    <a:pt x="107" y="47"/>
                    <a:pt x="111" y="47"/>
                  </a:cubicBezTo>
                  <a:cubicBezTo>
                    <a:pt x="115" y="49"/>
                    <a:pt x="115" y="52"/>
                    <a:pt x="115" y="53"/>
                  </a:cubicBezTo>
                  <a:cubicBezTo>
                    <a:pt x="115" y="55"/>
                    <a:pt x="115" y="54"/>
                    <a:pt x="115" y="56"/>
                  </a:cubicBezTo>
                  <a:close/>
                  <a:moveTo>
                    <a:pt x="115" y="56"/>
                  </a:moveTo>
                  <a:cubicBezTo>
                    <a:pt x="115" y="56"/>
                    <a:pt x="115" y="56"/>
                    <a:pt x="115" y="56"/>
                  </a:cubicBezTo>
                </a:path>
              </a:pathLst>
            </a:custGeom>
            <a:solidFill>
              <a:schemeClr val="accent1"/>
            </a:solidFill>
            <a:ln w="9525">
              <a:noFill/>
              <a:round/>
              <a:headEnd/>
              <a:tailEnd/>
            </a:ln>
          </p:spPr>
          <p:txBody>
            <a:bodyPr/>
            <a:lstStyle/>
            <a:p>
              <a:pPr fontAlgn="auto">
                <a:spcBef>
                  <a:spcPts val="0"/>
                </a:spcBef>
                <a:spcAft>
                  <a:spcPts val="0"/>
                </a:spcAft>
                <a:defRPr/>
              </a:pPr>
              <a:endParaRPr lang="en-US">
                <a:latin typeface="+mn-lt"/>
                <a:ea typeface="+mn-ea"/>
              </a:endParaRPr>
            </a:p>
          </p:txBody>
        </p:sp>
        <p:sp>
          <p:nvSpPr>
            <p:cNvPr id="43" name="Freeform 132">
              <a:extLst>
                <a:ext uri="{FF2B5EF4-FFF2-40B4-BE49-F238E27FC236}">
                  <a16:creationId xmlns:a16="http://schemas.microsoft.com/office/drawing/2014/main" id="{1409D481-1597-8E49-B4FF-F9F9D33BE325}"/>
                </a:ext>
              </a:extLst>
            </p:cNvPr>
            <p:cNvSpPr>
              <a:spLocks noChangeArrowheads="1"/>
            </p:cNvSpPr>
            <p:nvPr/>
          </p:nvSpPr>
          <p:spPr bwMode="auto">
            <a:xfrm>
              <a:off x="6189515" y="2445238"/>
              <a:ext cx="866704" cy="508748"/>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44" name="Freeform 12">
              <a:extLst>
                <a:ext uri="{FF2B5EF4-FFF2-40B4-BE49-F238E27FC236}">
                  <a16:creationId xmlns:a16="http://schemas.microsoft.com/office/drawing/2014/main" id="{54342D79-E75A-C040-A781-CC844CED6820}"/>
                </a:ext>
              </a:extLst>
            </p:cNvPr>
            <p:cNvSpPr>
              <a:spLocks/>
            </p:cNvSpPr>
            <p:nvPr/>
          </p:nvSpPr>
          <p:spPr bwMode="auto">
            <a:xfrm>
              <a:off x="3219336" y="2595736"/>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5" name="Freeform 12">
              <a:extLst>
                <a:ext uri="{FF2B5EF4-FFF2-40B4-BE49-F238E27FC236}">
                  <a16:creationId xmlns:a16="http://schemas.microsoft.com/office/drawing/2014/main" id="{D594258F-8C95-DF4F-A8BA-729F20BB62F6}"/>
                </a:ext>
              </a:extLst>
            </p:cNvPr>
            <p:cNvSpPr>
              <a:spLocks/>
            </p:cNvSpPr>
            <p:nvPr/>
          </p:nvSpPr>
          <p:spPr bwMode="auto">
            <a:xfrm>
              <a:off x="5156478" y="2597467"/>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6" name="Freeform 12">
              <a:extLst>
                <a:ext uri="{FF2B5EF4-FFF2-40B4-BE49-F238E27FC236}">
                  <a16:creationId xmlns:a16="http://schemas.microsoft.com/office/drawing/2014/main" id="{D7379768-D160-5042-96C9-5D2D949A2C41}"/>
                </a:ext>
              </a:extLst>
            </p:cNvPr>
            <p:cNvSpPr>
              <a:spLocks/>
            </p:cNvSpPr>
            <p:nvPr/>
          </p:nvSpPr>
          <p:spPr bwMode="auto">
            <a:xfrm>
              <a:off x="7174248" y="2542654"/>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7" name="Freeform 12">
              <a:extLst>
                <a:ext uri="{FF2B5EF4-FFF2-40B4-BE49-F238E27FC236}">
                  <a16:creationId xmlns:a16="http://schemas.microsoft.com/office/drawing/2014/main" id="{AF41D528-3117-204A-BA2C-86E15D5A9AA7}"/>
                </a:ext>
              </a:extLst>
            </p:cNvPr>
            <p:cNvSpPr>
              <a:spLocks/>
            </p:cNvSpPr>
            <p:nvPr/>
          </p:nvSpPr>
          <p:spPr bwMode="auto">
            <a:xfrm>
              <a:off x="8742774" y="2533991"/>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8" name="Elipse 47">
              <a:extLst>
                <a:ext uri="{FF2B5EF4-FFF2-40B4-BE49-F238E27FC236}">
                  <a16:creationId xmlns:a16="http://schemas.microsoft.com/office/drawing/2014/main" id="{5CF7551E-EE2F-5549-BD05-065B27CA0C8F}"/>
                </a:ext>
              </a:extLst>
            </p:cNvPr>
            <p:cNvSpPr/>
            <p:nvPr/>
          </p:nvSpPr>
          <p:spPr>
            <a:xfrm>
              <a:off x="6380814" y="1841387"/>
              <a:ext cx="484104" cy="362857"/>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b="1" dirty="0"/>
                <a:t>4</a:t>
              </a:r>
            </a:p>
          </p:txBody>
        </p:sp>
      </p:grpSp>
      <p:sp>
        <p:nvSpPr>
          <p:cNvPr id="49" name="Marcador de contenido 2"/>
          <p:cNvSpPr>
            <a:spLocks noGrp="1"/>
          </p:cNvSpPr>
          <p:nvPr>
            <p:ph idx="1"/>
          </p:nvPr>
        </p:nvSpPr>
        <p:spPr>
          <a:xfrm>
            <a:off x="628650" y="3393421"/>
            <a:ext cx="7886700" cy="2783541"/>
          </a:xfrm>
        </p:spPr>
        <p:txBody>
          <a:bodyPr>
            <a:normAutofit/>
          </a:bodyPr>
          <a:lstStyle/>
          <a:p>
            <a:pPr marL="0" indent="0" algn="just">
              <a:buNone/>
            </a:pPr>
            <a:r>
              <a:rPr lang="es-ES" sz="3600" dirty="0"/>
              <a:t>Evaluación y selección por parte del comprador </a:t>
            </a:r>
            <a:r>
              <a:rPr lang="es-ES" sz="3600" dirty="0" smtClean="0"/>
              <a:t>público</a:t>
            </a:r>
            <a:endParaRPr lang="es-ES" sz="3600" dirty="0"/>
          </a:p>
        </p:txBody>
      </p:sp>
    </p:spTree>
    <p:extLst>
      <p:ext uri="{BB962C8B-B14F-4D97-AF65-F5344CB8AC3E}">
        <p14:creationId xmlns:p14="http://schemas.microsoft.com/office/powerpoint/2010/main" val="3292846018"/>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
          <p:cNvSpPr>
            <a:spLocks noGrp="1"/>
          </p:cNvSpPr>
          <p:nvPr>
            <p:ph type="title"/>
          </p:nvPr>
        </p:nvSpPr>
        <p:spPr>
          <a:xfrm>
            <a:off x="628650" y="365126"/>
            <a:ext cx="7886700" cy="1325563"/>
          </a:xfrm>
        </p:spPr>
        <p:txBody>
          <a:bodyPr/>
          <a:lstStyle/>
          <a:p>
            <a:r>
              <a:rPr lang="es-ES" dirty="0" smtClean="0"/>
              <a:t>Ciclo de Compra – O/C</a:t>
            </a:r>
            <a:endParaRPr lang="es-PY" dirty="0"/>
          </a:p>
        </p:txBody>
      </p:sp>
      <p:grpSp>
        <p:nvGrpSpPr>
          <p:cNvPr id="27" name="Grupo 26">
            <a:extLst>
              <a:ext uri="{FF2B5EF4-FFF2-40B4-BE49-F238E27FC236}">
                <a16:creationId xmlns:a16="http://schemas.microsoft.com/office/drawing/2014/main" id="{A304C1D3-BA0F-B44A-90EA-B74F79ED73B5}"/>
              </a:ext>
            </a:extLst>
          </p:cNvPr>
          <p:cNvGrpSpPr/>
          <p:nvPr/>
        </p:nvGrpSpPr>
        <p:grpSpPr>
          <a:xfrm>
            <a:off x="295508" y="1490121"/>
            <a:ext cx="8552984" cy="1722863"/>
            <a:chOff x="133816" y="1706137"/>
            <a:chExt cx="10237388" cy="1806497"/>
          </a:xfrm>
        </p:grpSpPr>
        <p:sp>
          <p:nvSpPr>
            <p:cNvPr id="28" name="Rectángulo redondeado 27">
              <a:extLst>
                <a:ext uri="{FF2B5EF4-FFF2-40B4-BE49-F238E27FC236}">
                  <a16:creationId xmlns:a16="http://schemas.microsoft.com/office/drawing/2014/main" id="{0894BEA2-07A0-7E46-A401-BADDAEB4F788}"/>
                </a:ext>
              </a:extLst>
            </p:cNvPr>
            <p:cNvSpPr/>
            <p:nvPr/>
          </p:nvSpPr>
          <p:spPr>
            <a:xfrm>
              <a:off x="133816" y="1706137"/>
              <a:ext cx="10237388" cy="1806497"/>
            </a:xfrm>
            <a:prstGeom prst="round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9" name="Freeform 93">
              <a:extLst>
                <a:ext uri="{FF2B5EF4-FFF2-40B4-BE49-F238E27FC236}">
                  <a16:creationId xmlns:a16="http://schemas.microsoft.com/office/drawing/2014/main" id="{39BDB606-32BC-F549-99E7-34F64DAAB5B9}"/>
                </a:ext>
              </a:extLst>
            </p:cNvPr>
            <p:cNvSpPr>
              <a:spLocks noChangeArrowheads="1"/>
            </p:cNvSpPr>
            <p:nvPr/>
          </p:nvSpPr>
          <p:spPr bwMode="auto">
            <a:xfrm>
              <a:off x="7689429" y="2386605"/>
              <a:ext cx="894307" cy="675357"/>
            </a:xfrm>
            <a:custGeom>
              <a:avLst/>
              <a:gdLst>
                <a:gd name="T0" fmla="*/ 42547 w 634"/>
                <a:gd name="T1" fmla="*/ 195321 h 619"/>
                <a:gd name="T2" fmla="*/ 42547 w 634"/>
                <a:gd name="T3" fmla="*/ 195321 h 619"/>
                <a:gd name="T4" fmla="*/ 74638 w 634"/>
                <a:gd name="T5" fmla="*/ 221891 h 619"/>
                <a:gd name="T6" fmla="*/ 100959 w 634"/>
                <a:gd name="T7" fmla="*/ 195321 h 619"/>
                <a:gd name="T8" fmla="*/ 74638 w 634"/>
                <a:gd name="T9" fmla="*/ 169111 h 619"/>
                <a:gd name="T10" fmla="*/ 42547 w 634"/>
                <a:gd name="T11" fmla="*/ 195321 h 619"/>
                <a:gd name="T12" fmla="*/ 74638 w 634"/>
                <a:gd name="T13" fmla="*/ 179523 h 619"/>
                <a:gd name="T14" fmla="*/ 74638 w 634"/>
                <a:gd name="T15" fmla="*/ 179523 h 619"/>
                <a:gd name="T16" fmla="*/ 85094 w 634"/>
                <a:gd name="T17" fmla="*/ 195321 h 619"/>
                <a:gd name="T18" fmla="*/ 74638 w 634"/>
                <a:gd name="T19" fmla="*/ 211479 h 619"/>
                <a:gd name="T20" fmla="*/ 58412 w 634"/>
                <a:gd name="T21" fmla="*/ 195321 h 619"/>
                <a:gd name="T22" fmla="*/ 74638 w 634"/>
                <a:gd name="T23" fmla="*/ 179523 h 619"/>
                <a:gd name="T24" fmla="*/ 58412 w 634"/>
                <a:gd name="T25" fmla="*/ 153313 h 619"/>
                <a:gd name="T26" fmla="*/ 58412 w 634"/>
                <a:gd name="T27" fmla="*/ 153313 h 619"/>
                <a:gd name="T28" fmla="*/ 42547 w 634"/>
                <a:gd name="T29" fmla="*/ 137156 h 619"/>
                <a:gd name="T30" fmla="*/ 207326 w 634"/>
                <a:gd name="T31" fmla="*/ 126744 h 619"/>
                <a:gd name="T32" fmla="*/ 228239 w 634"/>
                <a:gd name="T33" fmla="*/ 31596 h 619"/>
                <a:gd name="T34" fmla="*/ 223191 w 634"/>
                <a:gd name="T35" fmla="*/ 26210 h 619"/>
                <a:gd name="T36" fmla="*/ 42547 w 634"/>
                <a:gd name="T37" fmla="*/ 26210 h 619"/>
                <a:gd name="T38" fmla="*/ 42547 w 634"/>
                <a:gd name="T39" fmla="*/ 10412 h 619"/>
                <a:gd name="T40" fmla="*/ 53364 w 634"/>
                <a:gd name="T41" fmla="*/ 10412 h 619"/>
                <a:gd name="T42" fmla="*/ 58412 w 634"/>
                <a:gd name="T43" fmla="*/ 5027 h 619"/>
                <a:gd name="T44" fmla="*/ 53364 w 634"/>
                <a:gd name="T45" fmla="*/ 0 h 619"/>
                <a:gd name="T46" fmla="*/ 10817 w 634"/>
                <a:gd name="T47" fmla="*/ 0 h 619"/>
                <a:gd name="T48" fmla="*/ 0 w 634"/>
                <a:gd name="T49" fmla="*/ 5027 h 619"/>
                <a:gd name="T50" fmla="*/ 10817 w 634"/>
                <a:gd name="T51" fmla="*/ 10412 h 619"/>
                <a:gd name="T52" fmla="*/ 32091 w 634"/>
                <a:gd name="T53" fmla="*/ 10412 h 619"/>
                <a:gd name="T54" fmla="*/ 32091 w 634"/>
                <a:gd name="T55" fmla="*/ 137156 h 619"/>
                <a:gd name="T56" fmla="*/ 58412 w 634"/>
                <a:gd name="T57" fmla="*/ 169111 h 619"/>
                <a:gd name="T58" fmla="*/ 74638 w 634"/>
                <a:gd name="T59" fmla="*/ 169111 h 619"/>
                <a:gd name="T60" fmla="*/ 159371 w 634"/>
                <a:gd name="T61" fmla="*/ 169111 h 619"/>
                <a:gd name="T62" fmla="*/ 223191 w 634"/>
                <a:gd name="T63" fmla="*/ 169111 h 619"/>
                <a:gd name="T64" fmla="*/ 223191 w 634"/>
                <a:gd name="T65" fmla="*/ 153313 h 619"/>
                <a:gd name="T66" fmla="*/ 58412 w 634"/>
                <a:gd name="T67" fmla="*/ 153313 h 619"/>
                <a:gd name="T68" fmla="*/ 42547 w 634"/>
                <a:gd name="T69" fmla="*/ 42368 h 619"/>
                <a:gd name="T70" fmla="*/ 42547 w 634"/>
                <a:gd name="T71" fmla="*/ 42368 h 619"/>
                <a:gd name="T72" fmla="*/ 212374 w 634"/>
                <a:gd name="T73" fmla="*/ 42368 h 619"/>
                <a:gd name="T74" fmla="*/ 196509 w 634"/>
                <a:gd name="T75" fmla="*/ 110945 h 619"/>
                <a:gd name="T76" fmla="*/ 42547 w 634"/>
                <a:gd name="T77" fmla="*/ 126744 h 619"/>
                <a:gd name="T78" fmla="*/ 42547 w 634"/>
                <a:gd name="T79" fmla="*/ 42368 h 619"/>
                <a:gd name="T80" fmla="*/ 127641 w 634"/>
                <a:gd name="T81" fmla="*/ 195321 h 619"/>
                <a:gd name="T82" fmla="*/ 127641 w 634"/>
                <a:gd name="T83" fmla="*/ 195321 h 619"/>
                <a:gd name="T84" fmla="*/ 159371 w 634"/>
                <a:gd name="T85" fmla="*/ 221891 h 619"/>
                <a:gd name="T86" fmla="*/ 186053 w 634"/>
                <a:gd name="T87" fmla="*/ 195321 h 619"/>
                <a:gd name="T88" fmla="*/ 159371 w 634"/>
                <a:gd name="T89" fmla="*/ 169111 h 619"/>
                <a:gd name="T90" fmla="*/ 127641 w 634"/>
                <a:gd name="T91" fmla="*/ 195321 h 619"/>
                <a:gd name="T92" fmla="*/ 159371 w 634"/>
                <a:gd name="T93" fmla="*/ 179523 h 619"/>
                <a:gd name="T94" fmla="*/ 159371 w 634"/>
                <a:gd name="T95" fmla="*/ 179523 h 619"/>
                <a:gd name="T96" fmla="*/ 169827 w 634"/>
                <a:gd name="T97" fmla="*/ 195321 h 619"/>
                <a:gd name="T98" fmla="*/ 159371 w 634"/>
                <a:gd name="T99" fmla="*/ 211479 h 619"/>
                <a:gd name="T100" fmla="*/ 143506 w 634"/>
                <a:gd name="T101" fmla="*/ 195321 h 619"/>
                <a:gd name="T102" fmla="*/ 159371 w 634"/>
                <a:gd name="T103" fmla="*/ 179523 h 6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34" h="619">
                  <a:moveTo>
                    <a:pt x="118" y="544"/>
                  </a:moveTo>
                  <a:lnTo>
                    <a:pt x="118" y="544"/>
                  </a:lnTo>
                  <a:cubicBezTo>
                    <a:pt x="118" y="589"/>
                    <a:pt x="162" y="618"/>
                    <a:pt x="207" y="618"/>
                  </a:cubicBezTo>
                  <a:cubicBezTo>
                    <a:pt x="251" y="618"/>
                    <a:pt x="280" y="589"/>
                    <a:pt x="280" y="544"/>
                  </a:cubicBezTo>
                  <a:cubicBezTo>
                    <a:pt x="280" y="500"/>
                    <a:pt x="251" y="471"/>
                    <a:pt x="207" y="471"/>
                  </a:cubicBezTo>
                  <a:cubicBezTo>
                    <a:pt x="162" y="471"/>
                    <a:pt x="118" y="500"/>
                    <a:pt x="118" y="544"/>
                  </a:cubicBezTo>
                  <a:close/>
                  <a:moveTo>
                    <a:pt x="207" y="500"/>
                  </a:moveTo>
                  <a:lnTo>
                    <a:pt x="207" y="500"/>
                  </a:lnTo>
                  <a:cubicBezTo>
                    <a:pt x="221" y="500"/>
                    <a:pt x="236" y="530"/>
                    <a:pt x="236" y="544"/>
                  </a:cubicBezTo>
                  <a:cubicBezTo>
                    <a:pt x="236" y="559"/>
                    <a:pt x="221" y="589"/>
                    <a:pt x="207" y="589"/>
                  </a:cubicBezTo>
                  <a:cubicBezTo>
                    <a:pt x="177" y="589"/>
                    <a:pt x="162" y="559"/>
                    <a:pt x="162" y="544"/>
                  </a:cubicBezTo>
                  <a:cubicBezTo>
                    <a:pt x="162" y="530"/>
                    <a:pt x="177" y="500"/>
                    <a:pt x="207" y="500"/>
                  </a:cubicBezTo>
                  <a:close/>
                  <a:moveTo>
                    <a:pt x="162" y="427"/>
                  </a:moveTo>
                  <a:lnTo>
                    <a:pt x="162" y="427"/>
                  </a:lnTo>
                  <a:cubicBezTo>
                    <a:pt x="148" y="427"/>
                    <a:pt x="118" y="412"/>
                    <a:pt x="118" y="382"/>
                  </a:cubicBezTo>
                  <a:cubicBezTo>
                    <a:pt x="575" y="353"/>
                    <a:pt x="575" y="353"/>
                    <a:pt x="575" y="353"/>
                  </a:cubicBezTo>
                  <a:cubicBezTo>
                    <a:pt x="575" y="353"/>
                    <a:pt x="633" y="103"/>
                    <a:pt x="633" y="88"/>
                  </a:cubicBezTo>
                  <a:lnTo>
                    <a:pt x="619" y="73"/>
                  </a:lnTo>
                  <a:cubicBezTo>
                    <a:pt x="118" y="73"/>
                    <a:pt x="118" y="73"/>
                    <a:pt x="118" y="73"/>
                  </a:cubicBezTo>
                  <a:cubicBezTo>
                    <a:pt x="118" y="29"/>
                    <a:pt x="118" y="29"/>
                    <a:pt x="118" y="29"/>
                  </a:cubicBezTo>
                  <a:cubicBezTo>
                    <a:pt x="148" y="29"/>
                    <a:pt x="148" y="29"/>
                    <a:pt x="148" y="29"/>
                  </a:cubicBezTo>
                  <a:cubicBezTo>
                    <a:pt x="148" y="29"/>
                    <a:pt x="162" y="29"/>
                    <a:pt x="162" y="14"/>
                  </a:cubicBezTo>
                  <a:cubicBezTo>
                    <a:pt x="162" y="0"/>
                    <a:pt x="148" y="0"/>
                    <a:pt x="148" y="0"/>
                  </a:cubicBezTo>
                  <a:cubicBezTo>
                    <a:pt x="30" y="0"/>
                    <a:pt x="30" y="0"/>
                    <a:pt x="30" y="0"/>
                  </a:cubicBezTo>
                  <a:cubicBezTo>
                    <a:pt x="15" y="0"/>
                    <a:pt x="0" y="0"/>
                    <a:pt x="0" y="14"/>
                  </a:cubicBezTo>
                  <a:cubicBezTo>
                    <a:pt x="0" y="29"/>
                    <a:pt x="15" y="29"/>
                    <a:pt x="30" y="29"/>
                  </a:cubicBezTo>
                  <a:cubicBezTo>
                    <a:pt x="89" y="29"/>
                    <a:pt x="89" y="29"/>
                    <a:pt x="89" y="29"/>
                  </a:cubicBezTo>
                  <a:cubicBezTo>
                    <a:pt x="89" y="382"/>
                    <a:pt x="89" y="382"/>
                    <a:pt x="89" y="382"/>
                  </a:cubicBezTo>
                  <a:cubicBezTo>
                    <a:pt x="89" y="427"/>
                    <a:pt x="118" y="471"/>
                    <a:pt x="162" y="471"/>
                  </a:cubicBezTo>
                  <a:cubicBezTo>
                    <a:pt x="207" y="471"/>
                    <a:pt x="207" y="471"/>
                    <a:pt x="207" y="471"/>
                  </a:cubicBezTo>
                  <a:cubicBezTo>
                    <a:pt x="442" y="471"/>
                    <a:pt x="442" y="471"/>
                    <a:pt x="442" y="471"/>
                  </a:cubicBezTo>
                  <a:cubicBezTo>
                    <a:pt x="619" y="471"/>
                    <a:pt x="619" y="471"/>
                    <a:pt x="619" y="471"/>
                  </a:cubicBezTo>
                  <a:cubicBezTo>
                    <a:pt x="619" y="471"/>
                    <a:pt x="619" y="441"/>
                    <a:pt x="619" y="427"/>
                  </a:cubicBezTo>
                  <a:lnTo>
                    <a:pt x="162" y="427"/>
                  </a:lnTo>
                  <a:close/>
                  <a:moveTo>
                    <a:pt x="118" y="118"/>
                  </a:moveTo>
                  <a:lnTo>
                    <a:pt x="118" y="118"/>
                  </a:lnTo>
                  <a:cubicBezTo>
                    <a:pt x="589" y="118"/>
                    <a:pt x="589" y="118"/>
                    <a:pt x="589" y="118"/>
                  </a:cubicBezTo>
                  <a:cubicBezTo>
                    <a:pt x="545" y="309"/>
                    <a:pt x="545" y="309"/>
                    <a:pt x="545" y="309"/>
                  </a:cubicBezTo>
                  <a:cubicBezTo>
                    <a:pt x="118" y="353"/>
                    <a:pt x="118" y="353"/>
                    <a:pt x="118" y="353"/>
                  </a:cubicBezTo>
                  <a:lnTo>
                    <a:pt x="118" y="118"/>
                  </a:lnTo>
                  <a:close/>
                  <a:moveTo>
                    <a:pt x="354" y="544"/>
                  </a:moveTo>
                  <a:lnTo>
                    <a:pt x="354" y="544"/>
                  </a:lnTo>
                  <a:cubicBezTo>
                    <a:pt x="354" y="589"/>
                    <a:pt x="398" y="618"/>
                    <a:pt x="442" y="618"/>
                  </a:cubicBezTo>
                  <a:cubicBezTo>
                    <a:pt x="486" y="618"/>
                    <a:pt x="516" y="589"/>
                    <a:pt x="516" y="544"/>
                  </a:cubicBezTo>
                  <a:cubicBezTo>
                    <a:pt x="516" y="500"/>
                    <a:pt x="486" y="471"/>
                    <a:pt x="442" y="471"/>
                  </a:cubicBezTo>
                  <a:cubicBezTo>
                    <a:pt x="398" y="471"/>
                    <a:pt x="354" y="500"/>
                    <a:pt x="354" y="544"/>
                  </a:cubicBezTo>
                  <a:close/>
                  <a:moveTo>
                    <a:pt x="442" y="500"/>
                  </a:moveTo>
                  <a:lnTo>
                    <a:pt x="442" y="500"/>
                  </a:lnTo>
                  <a:cubicBezTo>
                    <a:pt x="457" y="500"/>
                    <a:pt x="471" y="530"/>
                    <a:pt x="471" y="544"/>
                  </a:cubicBezTo>
                  <a:cubicBezTo>
                    <a:pt x="471" y="559"/>
                    <a:pt x="457" y="589"/>
                    <a:pt x="442" y="589"/>
                  </a:cubicBezTo>
                  <a:cubicBezTo>
                    <a:pt x="412" y="589"/>
                    <a:pt x="398" y="559"/>
                    <a:pt x="398" y="544"/>
                  </a:cubicBezTo>
                  <a:cubicBezTo>
                    <a:pt x="398" y="530"/>
                    <a:pt x="412" y="500"/>
                    <a:pt x="442" y="500"/>
                  </a:cubicBezTo>
                  <a:close/>
                </a:path>
              </a:pathLst>
            </a:custGeom>
            <a:solidFill>
              <a:schemeClr val="accent1"/>
            </a:solidFill>
            <a:ln>
              <a:noFill/>
            </a:ln>
            <a:effectLst/>
          </p:spPr>
          <p:txBody>
            <a:bodyPr wrap="none" anchor="ctr"/>
            <a:lstStyle/>
            <a:p>
              <a:endParaRPr lang="es-ES_tradnl"/>
            </a:p>
          </p:txBody>
        </p:sp>
        <p:sp>
          <p:nvSpPr>
            <p:cNvPr id="30" name="Freeform 33">
              <a:extLst>
                <a:ext uri="{FF2B5EF4-FFF2-40B4-BE49-F238E27FC236}">
                  <a16:creationId xmlns:a16="http://schemas.microsoft.com/office/drawing/2014/main" id="{DC1ABAC8-D347-FC44-AA25-D0174012A931}"/>
                </a:ext>
              </a:extLst>
            </p:cNvPr>
            <p:cNvSpPr>
              <a:spLocks noChangeArrowheads="1"/>
            </p:cNvSpPr>
            <p:nvPr/>
          </p:nvSpPr>
          <p:spPr bwMode="auto">
            <a:xfrm>
              <a:off x="254496" y="2330781"/>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31" name="Freeform 132">
              <a:extLst>
                <a:ext uri="{FF2B5EF4-FFF2-40B4-BE49-F238E27FC236}">
                  <a16:creationId xmlns:a16="http://schemas.microsoft.com/office/drawing/2014/main" id="{9E2A1043-2B34-D248-904E-2E7D448CD3EF}"/>
                </a:ext>
              </a:extLst>
            </p:cNvPr>
            <p:cNvSpPr>
              <a:spLocks noChangeArrowheads="1"/>
            </p:cNvSpPr>
            <p:nvPr/>
          </p:nvSpPr>
          <p:spPr bwMode="auto">
            <a:xfrm>
              <a:off x="550988" y="2445238"/>
              <a:ext cx="1119631" cy="727425"/>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32" name="Freeform 33">
              <a:extLst>
                <a:ext uri="{FF2B5EF4-FFF2-40B4-BE49-F238E27FC236}">
                  <a16:creationId xmlns:a16="http://schemas.microsoft.com/office/drawing/2014/main" id="{401B77B1-DD2C-1742-A2C7-D31658C96B08}"/>
                </a:ext>
              </a:extLst>
            </p:cNvPr>
            <p:cNvSpPr>
              <a:spLocks noChangeArrowheads="1"/>
            </p:cNvSpPr>
            <p:nvPr/>
          </p:nvSpPr>
          <p:spPr bwMode="auto">
            <a:xfrm>
              <a:off x="254495" y="2947505"/>
              <a:ext cx="280361" cy="228914"/>
            </a:xfrm>
            <a:custGeom>
              <a:avLst/>
              <a:gdLst>
                <a:gd name="T0" fmla="*/ 217181 w 649"/>
                <a:gd name="T1" fmla="*/ 10763 h 531"/>
                <a:gd name="T2" fmla="*/ 217181 w 649"/>
                <a:gd name="T3" fmla="*/ 10763 h 531"/>
                <a:gd name="T4" fmla="*/ 180145 w 649"/>
                <a:gd name="T5" fmla="*/ 10763 h 531"/>
                <a:gd name="T6" fmla="*/ 74431 w 649"/>
                <a:gd name="T7" fmla="*/ 116237 h 531"/>
                <a:gd name="T8" fmla="*/ 53217 w 649"/>
                <a:gd name="T9" fmla="*/ 90048 h 531"/>
                <a:gd name="T10" fmla="*/ 10787 w 649"/>
                <a:gd name="T11" fmla="*/ 90048 h 531"/>
                <a:gd name="T12" fmla="*/ 10787 w 649"/>
                <a:gd name="T13" fmla="*/ 132381 h 531"/>
                <a:gd name="T14" fmla="*/ 58251 w 649"/>
                <a:gd name="T15" fmla="*/ 174356 h 531"/>
                <a:gd name="T16" fmla="*/ 95646 w 649"/>
                <a:gd name="T17" fmla="*/ 174356 h 531"/>
                <a:gd name="T18" fmla="*/ 217181 w 649"/>
                <a:gd name="T19" fmla="*/ 53096 h 531"/>
                <a:gd name="T20" fmla="*/ 217181 w 649"/>
                <a:gd name="T21" fmla="*/ 10763 h 531"/>
                <a:gd name="T22" fmla="*/ 206754 w 649"/>
                <a:gd name="T23" fmla="*/ 42333 h 531"/>
                <a:gd name="T24" fmla="*/ 206754 w 649"/>
                <a:gd name="T25" fmla="*/ 42333 h 531"/>
                <a:gd name="T26" fmla="*/ 84859 w 649"/>
                <a:gd name="T27" fmla="*/ 163952 h 531"/>
                <a:gd name="T28" fmla="*/ 69038 w 649"/>
                <a:gd name="T29" fmla="*/ 163952 h 531"/>
                <a:gd name="T30" fmla="*/ 21215 w 649"/>
                <a:gd name="T31" fmla="*/ 116237 h 531"/>
                <a:gd name="T32" fmla="*/ 21215 w 649"/>
                <a:gd name="T33" fmla="*/ 100452 h 531"/>
                <a:gd name="T34" fmla="*/ 42429 w 649"/>
                <a:gd name="T35" fmla="*/ 100452 h 531"/>
                <a:gd name="T36" fmla="*/ 74431 w 649"/>
                <a:gd name="T37" fmla="*/ 132381 h 531"/>
                <a:gd name="T38" fmla="*/ 190573 w 649"/>
                <a:gd name="T39" fmla="*/ 21167 h 531"/>
                <a:gd name="T40" fmla="*/ 206754 w 649"/>
                <a:gd name="T41" fmla="*/ 21167 h 531"/>
                <a:gd name="T42" fmla="*/ 206754 w 649"/>
                <a:gd name="T43" fmla="*/ 42333 h 5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chemeClr val="accent6"/>
            </a:solidFill>
            <a:ln>
              <a:solidFill>
                <a:schemeClr val="accent6"/>
              </a:solidFill>
            </a:ln>
            <a:effectLst/>
          </p:spPr>
          <p:txBody>
            <a:bodyPr wrap="none" anchor="ctr"/>
            <a:lstStyle/>
            <a:p>
              <a:endParaRPr lang="es-ES_tradnl"/>
            </a:p>
          </p:txBody>
        </p:sp>
        <p:sp>
          <p:nvSpPr>
            <p:cNvPr id="33" name="Freeform 113">
              <a:extLst>
                <a:ext uri="{FF2B5EF4-FFF2-40B4-BE49-F238E27FC236}">
                  <a16:creationId xmlns:a16="http://schemas.microsoft.com/office/drawing/2014/main" id="{C88D7A69-F776-F44C-B9E3-9E5C3CEDE5DE}"/>
                </a:ext>
              </a:extLst>
            </p:cNvPr>
            <p:cNvSpPr>
              <a:spLocks noChangeArrowheads="1"/>
            </p:cNvSpPr>
            <p:nvPr/>
          </p:nvSpPr>
          <p:spPr bwMode="auto">
            <a:xfrm>
              <a:off x="2406849" y="2498442"/>
              <a:ext cx="706264" cy="460845"/>
            </a:xfrm>
            <a:custGeom>
              <a:avLst/>
              <a:gdLst>
                <a:gd name="T0" fmla="*/ 218715 w 608"/>
                <a:gd name="T1" fmla="*/ 76549 h 510"/>
                <a:gd name="T2" fmla="*/ 218715 w 608"/>
                <a:gd name="T3" fmla="*/ 79076 h 510"/>
                <a:gd name="T4" fmla="*/ 218715 w 608"/>
                <a:gd name="T5" fmla="*/ 79076 h 510"/>
                <a:gd name="T6" fmla="*/ 208626 w 608"/>
                <a:gd name="T7" fmla="*/ 89186 h 510"/>
                <a:gd name="T8" fmla="*/ 177998 w 608"/>
                <a:gd name="T9" fmla="*/ 176206 h 510"/>
                <a:gd name="T10" fmla="*/ 167909 w 608"/>
                <a:gd name="T11" fmla="*/ 183789 h 510"/>
                <a:gd name="T12" fmla="*/ 167909 w 608"/>
                <a:gd name="T13" fmla="*/ 183789 h 510"/>
                <a:gd name="T14" fmla="*/ 162865 w 608"/>
                <a:gd name="T15" fmla="*/ 183789 h 510"/>
                <a:gd name="T16" fmla="*/ 50805 w 608"/>
                <a:gd name="T17" fmla="*/ 183789 h 510"/>
                <a:gd name="T18" fmla="*/ 50805 w 608"/>
                <a:gd name="T19" fmla="*/ 183789 h 510"/>
                <a:gd name="T20" fmla="*/ 40716 w 608"/>
                <a:gd name="T21" fmla="*/ 176206 h 510"/>
                <a:gd name="T22" fmla="*/ 10089 w 608"/>
                <a:gd name="T23" fmla="*/ 89186 h 510"/>
                <a:gd name="T24" fmla="*/ 10089 w 608"/>
                <a:gd name="T25" fmla="*/ 68966 h 510"/>
                <a:gd name="T26" fmla="*/ 50805 w 608"/>
                <a:gd name="T27" fmla="*/ 68966 h 510"/>
                <a:gd name="T28" fmla="*/ 83955 w 608"/>
                <a:gd name="T29" fmla="*/ 68966 h 510"/>
                <a:gd name="T30" fmla="*/ 127193 w 608"/>
                <a:gd name="T31" fmla="*/ 68966 h 510"/>
                <a:gd name="T32" fmla="*/ 152776 w 608"/>
                <a:gd name="T33" fmla="*/ 68966 h 510"/>
                <a:gd name="T34" fmla="*/ 167909 w 608"/>
                <a:gd name="T35" fmla="*/ 68966 h 510"/>
                <a:gd name="T36" fmla="*/ 208626 w 608"/>
                <a:gd name="T37" fmla="*/ 68966 h 510"/>
                <a:gd name="T38" fmla="*/ 208626 w 608"/>
                <a:gd name="T39" fmla="*/ 68966 h 510"/>
                <a:gd name="T40" fmla="*/ 78910 w 608"/>
                <a:gd name="T41" fmla="*/ 99658 h 510"/>
                <a:gd name="T42" fmla="*/ 68461 w 608"/>
                <a:gd name="T43" fmla="*/ 89186 h 510"/>
                <a:gd name="T44" fmla="*/ 58372 w 608"/>
                <a:gd name="T45" fmla="*/ 153097 h 510"/>
                <a:gd name="T46" fmla="*/ 78910 w 608"/>
                <a:gd name="T47" fmla="*/ 153097 h 510"/>
                <a:gd name="T48" fmla="*/ 119626 w 608"/>
                <a:gd name="T49" fmla="*/ 99658 h 510"/>
                <a:gd name="T50" fmla="*/ 109538 w 608"/>
                <a:gd name="T51" fmla="*/ 89186 h 510"/>
                <a:gd name="T52" fmla="*/ 99088 w 608"/>
                <a:gd name="T53" fmla="*/ 153097 h 510"/>
                <a:gd name="T54" fmla="*/ 119626 w 608"/>
                <a:gd name="T55" fmla="*/ 153097 h 510"/>
                <a:gd name="T56" fmla="*/ 160343 w 608"/>
                <a:gd name="T57" fmla="*/ 99658 h 510"/>
                <a:gd name="T58" fmla="*/ 150254 w 608"/>
                <a:gd name="T59" fmla="*/ 89186 h 510"/>
                <a:gd name="T60" fmla="*/ 139804 w 608"/>
                <a:gd name="T61" fmla="*/ 153097 h 510"/>
                <a:gd name="T62" fmla="*/ 160343 w 608"/>
                <a:gd name="T63" fmla="*/ 153097 h 510"/>
                <a:gd name="T64" fmla="*/ 122149 w 608"/>
                <a:gd name="T65" fmla="*/ 15165 h 510"/>
                <a:gd name="T66" fmla="*/ 122149 w 608"/>
                <a:gd name="T67" fmla="*/ 15165 h 510"/>
                <a:gd name="T68" fmla="*/ 129715 w 608"/>
                <a:gd name="T69" fmla="*/ 0 h 510"/>
                <a:gd name="T70" fmla="*/ 139804 w 608"/>
                <a:gd name="T71" fmla="*/ 5055 h 510"/>
                <a:gd name="T72" fmla="*/ 142327 w 608"/>
                <a:gd name="T73" fmla="*/ 58856 h 510"/>
                <a:gd name="T74" fmla="*/ 96566 w 608"/>
                <a:gd name="T75" fmla="*/ 15165 h 510"/>
                <a:gd name="T76" fmla="*/ 76388 w 608"/>
                <a:gd name="T77" fmla="*/ 58856 h 510"/>
                <a:gd name="T78" fmla="*/ 78910 w 608"/>
                <a:gd name="T79" fmla="*/ 5055 h 510"/>
                <a:gd name="T80" fmla="*/ 88999 w 608"/>
                <a:gd name="T81" fmla="*/ 0 h 510"/>
                <a:gd name="T82" fmla="*/ 96566 w 608"/>
                <a:gd name="T83" fmla="*/ 15165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8" h="510">
                  <a:moveTo>
                    <a:pt x="607" y="212"/>
                  </a:moveTo>
                  <a:lnTo>
                    <a:pt x="607" y="212"/>
                  </a:lnTo>
                  <a:lnTo>
                    <a:pt x="607" y="219"/>
                  </a:lnTo>
                  <a:cubicBezTo>
                    <a:pt x="607" y="233"/>
                    <a:pt x="593" y="247"/>
                    <a:pt x="579" y="247"/>
                  </a:cubicBezTo>
                  <a:cubicBezTo>
                    <a:pt x="551" y="247"/>
                    <a:pt x="551" y="247"/>
                    <a:pt x="551" y="247"/>
                  </a:cubicBezTo>
                  <a:cubicBezTo>
                    <a:pt x="494" y="488"/>
                    <a:pt x="494" y="488"/>
                    <a:pt x="494" y="488"/>
                  </a:cubicBezTo>
                  <a:cubicBezTo>
                    <a:pt x="487" y="502"/>
                    <a:pt x="480" y="509"/>
                    <a:pt x="466" y="509"/>
                  </a:cubicBezTo>
                  <a:cubicBezTo>
                    <a:pt x="459" y="509"/>
                    <a:pt x="459" y="509"/>
                    <a:pt x="459" y="509"/>
                  </a:cubicBezTo>
                  <a:cubicBezTo>
                    <a:pt x="452" y="509"/>
                    <a:pt x="452" y="509"/>
                    <a:pt x="452" y="509"/>
                  </a:cubicBezTo>
                  <a:cubicBezTo>
                    <a:pt x="141" y="509"/>
                    <a:pt x="141" y="509"/>
                    <a:pt x="141" y="509"/>
                  </a:cubicBezTo>
                  <a:cubicBezTo>
                    <a:pt x="127" y="509"/>
                    <a:pt x="120" y="502"/>
                    <a:pt x="113" y="488"/>
                  </a:cubicBezTo>
                  <a:cubicBezTo>
                    <a:pt x="56" y="247"/>
                    <a:pt x="56" y="247"/>
                    <a:pt x="56" y="247"/>
                  </a:cubicBezTo>
                  <a:cubicBezTo>
                    <a:pt x="28" y="247"/>
                    <a:pt x="28" y="247"/>
                    <a:pt x="28" y="247"/>
                  </a:cubicBezTo>
                  <a:cubicBezTo>
                    <a:pt x="14" y="247"/>
                    <a:pt x="0" y="233"/>
                    <a:pt x="0" y="219"/>
                  </a:cubicBezTo>
                  <a:cubicBezTo>
                    <a:pt x="0" y="198"/>
                    <a:pt x="14" y="191"/>
                    <a:pt x="28" y="191"/>
                  </a:cubicBezTo>
                  <a:cubicBezTo>
                    <a:pt x="141" y="191"/>
                    <a:pt x="141" y="191"/>
                    <a:pt x="141" y="191"/>
                  </a:cubicBezTo>
                  <a:cubicBezTo>
                    <a:pt x="233" y="191"/>
                    <a:pt x="233" y="191"/>
                    <a:pt x="233" y="191"/>
                  </a:cubicBezTo>
                  <a:cubicBezTo>
                    <a:pt x="353" y="191"/>
                    <a:pt x="353" y="191"/>
                    <a:pt x="353" y="191"/>
                  </a:cubicBezTo>
                  <a:cubicBezTo>
                    <a:pt x="424" y="191"/>
                    <a:pt x="424" y="191"/>
                    <a:pt x="424" y="191"/>
                  </a:cubicBezTo>
                  <a:cubicBezTo>
                    <a:pt x="466" y="191"/>
                    <a:pt x="466" y="191"/>
                    <a:pt x="466" y="191"/>
                  </a:cubicBezTo>
                  <a:cubicBezTo>
                    <a:pt x="579" y="191"/>
                    <a:pt x="579" y="191"/>
                    <a:pt x="579" y="191"/>
                  </a:cubicBezTo>
                  <a:cubicBezTo>
                    <a:pt x="593" y="191"/>
                    <a:pt x="600" y="198"/>
                    <a:pt x="607" y="212"/>
                  </a:cubicBezTo>
                  <a:close/>
                  <a:moveTo>
                    <a:pt x="219" y="276"/>
                  </a:moveTo>
                  <a:lnTo>
                    <a:pt x="219" y="276"/>
                  </a:lnTo>
                  <a:cubicBezTo>
                    <a:pt x="219" y="254"/>
                    <a:pt x="205" y="247"/>
                    <a:pt x="190" y="247"/>
                  </a:cubicBezTo>
                  <a:cubicBezTo>
                    <a:pt x="176" y="247"/>
                    <a:pt x="162" y="254"/>
                    <a:pt x="162" y="276"/>
                  </a:cubicBezTo>
                  <a:cubicBezTo>
                    <a:pt x="162" y="424"/>
                    <a:pt x="162" y="424"/>
                    <a:pt x="162" y="424"/>
                  </a:cubicBezTo>
                  <a:cubicBezTo>
                    <a:pt x="162" y="438"/>
                    <a:pt x="176" y="452"/>
                    <a:pt x="190" y="452"/>
                  </a:cubicBezTo>
                  <a:cubicBezTo>
                    <a:pt x="205" y="452"/>
                    <a:pt x="219" y="438"/>
                    <a:pt x="219" y="424"/>
                  </a:cubicBezTo>
                  <a:lnTo>
                    <a:pt x="219" y="276"/>
                  </a:lnTo>
                  <a:close/>
                  <a:moveTo>
                    <a:pt x="332" y="276"/>
                  </a:moveTo>
                  <a:lnTo>
                    <a:pt x="332" y="276"/>
                  </a:lnTo>
                  <a:cubicBezTo>
                    <a:pt x="332" y="254"/>
                    <a:pt x="318" y="247"/>
                    <a:pt x="304" y="247"/>
                  </a:cubicBezTo>
                  <a:cubicBezTo>
                    <a:pt x="290" y="247"/>
                    <a:pt x="275" y="254"/>
                    <a:pt x="275" y="276"/>
                  </a:cubicBezTo>
                  <a:cubicBezTo>
                    <a:pt x="275" y="424"/>
                    <a:pt x="275" y="424"/>
                    <a:pt x="275" y="424"/>
                  </a:cubicBezTo>
                  <a:cubicBezTo>
                    <a:pt x="275" y="438"/>
                    <a:pt x="290" y="452"/>
                    <a:pt x="304" y="452"/>
                  </a:cubicBezTo>
                  <a:cubicBezTo>
                    <a:pt x="318" y="452"/>
                    <a:pt x="332" y="438"/>
                    <a:pt x="332" y="424"/>
                  </a:cubicBezTo>
                  <a:lnTo>
                    <a:pt x="332" y="276"/>
                  </a:lnTo>
                  <a:close/>
                  <a:moveTo>
                    <a:pt x="445" y="276"/>
                  </a:moveTo>
                  <a:lnTo>
                    <a:pt x="445" y="276"/>
                  </a:lnTo>
                  <a:cubicBezTo>
                    <a:pt x="445" y="254"/>
                    <a:pt x="431" y="247"/>
                    <a:pt x="417" y="247"/>
                  </a:cubicBezTo>
                  <a:cubicBezTo>
                    <a:pt x="403" y="247"/>
                    <a:pt x="388" y="254"/>
                    <a:pt x="388" y="276"/>
                  </a:cubicBezTo>
                  <a:cubicBezTo>
                    <a:pt x="388" y="424"/>
                    <a:pt x="388" y="424"/>
                    <a:pt x="388" y="424"/>
                  </a:cubicBezTo>
                  <a:cubicBezTo>
                    <a:pt x="388" y="438"/>
                    <a:pt x="403" y="452"/>
                    <a:pt x="417" y="452"/>
                  </a:cubicBezTo>
                  <a:cubicBezTo>
                    <a:pt x="431" y="452"/>
                    <a:pt x="445" y="438"/>
                    <a:pt x="445" y="424"/>
                  </a:cubicBezTo>
                  <a:lnTo>
                    <a:pt x="445" y="276"/>
                  </a:lnTo>
                  <a:close/>
                  <a:moveTo>
                    <a:pt x="339" y="42"/>
                  </a:moveTo>
                  <a:lnTo>
                    <a:pt x="339" y="42"/>
                  </a:lnTo>
                  <a:cubicBezTo>
                    <a:pt x="332" y="35"/>
                    <a:pt x="332" y="35"/>
                    <a:pt x="332" y="28"/>
                  </a:cubicBezTo>
                  <a:cubicBezTo>
                    <a:pt x="332" y="14"/>
                    <a:pt x="346" y="0"/>
                    <a:pt x="360" y="0"/>
                  </a:cubicBezTo>
                  <a:cubicBezTo>
                    <a:pt x="374" y="0"/>
                    <a:pt x="381" y="7"/>
                    <a:pt x="388" y="14"/>
                  </a:cubicBezTo>
                  <a:cubicBezTo>
                    <a:pt x="459" y="163"/>
                    <a:pt x="459" y="163"/>
                    <a:pt x="459" y="163"/>
                  </a:cubicBezTo>
                  <a:cubicBezTo>
                    <a:pt x="395" y="163"/>
                    <a:pt x="395" y="163"/>
                    <a:pt x="395" y="163"/>
                  </a:cubicBezTo>
                  <a:lnTo>
                    <a:pt x="339" y="42"/>
                  </a:lnTo>
                  <a:close/>
                  <a:moveTo>
                    <a:pt x="268" y="42"/>
                  </a:moveTo>
                  <a:lnTo>
                    <a:pt x="268" y="42"/>
                  </a:lnTo>
                  <a:cubicBezTo>
                    <a:pt x="212" y="163"/>
                    <a:pt x="212" y="163"/>
                    <a:pt x="212" y="163"/>
                  </a:cubicBezTo>
                  <a:cubicBezTo>
                    <a:pt x="148" y="163"/>
                    <a:pt x="148" y="163"/>
                    <a:pt x="148" y="163"/>
                  </a:cubicBezTo>
                  <a:cubicBezTo>
                    <a:pt x="219" y="14"/>
                    <a:pt x="219" y="14"/>
                    <a:pt x="219" y="14"/>
                  </a:cubicBezTo>
                  <a:cubicBezTo>
                    <a:pt x="226" y="7"/>
                    <a:pt x="233" y="0"/>
                    <a:pt x="247" y="0"/>
                  </a:cubicBezTo>
                  <a:cubicBezTo>
                    <a:pt x="261" y="0"/>
                    <a:pt x="275" y="14"/>
                    <a:pt x="275" y="28"/>
                  </a:cubicBezTo>
                  <a:cubicBezTo>
                    <a:pt x="275" y="35"/>
                    <a:pt x="275" y="35"/>
                    <a:pt x="268" y="42"/>
                  </a:cubicBezTo>
                  <a:close/>
                </a:path>
              </a:pathLst>
            </a:custGeom>
            <a:solidFill>
              <a:schemeClr val="accent1"/>
            </a:solidFill>
            <a:ln>
              <a:noFill/>
            </a:ln>
            <a:effectLst/>
          </p:spPr>
          <p:txBody>
            <a:bodyPr wrap="none" anchor="ctr"/>
            <a:lstStyle/>
            <a:p>
              <a:endParaRPr lang="es-ES_tradnl"/>
            </a:p>
          </p:txBody>
        </p:sp>
        <p:sp>
          <p:nvSpPr>
            <p:cNvPr id="34" name="Freeform 12">
              <a:extLst>
                <a:ext uri="{FF2B5EF4-FFF2-40B4-BE49-F238E27FC236}">
                  <a16:creationId xmlns:a16="http://schemas.microsoft.com/office/drawing/2014/main" id="{9B23B7A7-0E66-FB4E-90F0-32B13C7E090C}"/>
                </a:ext>
              </a:extLst>
            </p:cNvPr>
            <p:cNvSpPr>
              <a:spLocks/>
            </p:cNvSpPr>
            <p:nvPr/>
          </p:nvSpPr>
          <p:spPr bwMode="auto">
            <a:xfrm>
              <a:off x="1820797" y="2622955"/>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35" name="Freeform 105">
              <a:extLst>
                <a:ext uri="{FF2B5EF4-FFF2-40B4-BE49-F238E27FC236}">
                  <a16:creationId xmlns:a16="http://schemas.microsoft.com/office/drawing/2014/main" id="{43A1F6EB-50CB-734E-8DA0-E6D79AEC73AE}"/>
                </a:ext>
              </a:extLst>
            </p:cNvPr>
            <p:cNvSpPr>
              <a:spLocks noEditPoints="1"/>
            </p:cNvSpPr>
            <p:nvPr/>
          </p:nvSpPr>
          <p:spPr bwMode="auto">
            <a:xfrm>
              <a:off x="3747495" y="2446537"/>
              <a:ext cx="1305271" cy="576000"/>
            </a:xfrm>
            <a:custGeom>
              <a:avLst/>
              <a:gdLst>
                <a:gd name="T0" fmla="*/ 0 w 71"/>
                <a:gd name="T1" fmla="*/ 46 h 71"/>
                <a:gd name="T2" fmla="*/ 9 w 71"/>
                <a:gd name="T3" fmla="*/ 31 h 71"/>
                <a:gd name="T4" fmla="*/ 4 w 71"/>
                <a:gd name="T5" fmla="*/ 32 h 71"/>
                <a:gd name="T6" fmla="*/ 7 w 71"/>
                <a:gd name="T7" fmla="*/ 25 h 71"/>
                <a:gd name="T8" fmla="*/ 6 w 71"/>
                <a:gd name="T9" fmla="*/ 42 h 71"/>
                <a:gd name="T10" fmla="*/ 11 w 71"/>
                <a:gd name="T11" fmla="*/ 39 h 71"/>
                <a:gd name="T12" fmla="*/ 15 w 71"/>
                <a:gd name="T13" fmla="*/ 46 h 71"/>
                <a:gd name="T14" fmla="*/ 0 w 71"/>
                <a:gd name="T15" fmla="*/ 69 h 71"/>
                <a:gd name="T16" fmla="*/ 7 w 71"/>
                <a:gd name="T17" fmla="*/ 67 h 71"/>
                <a:gd name="T18" fmla="*/ 5 w 71"/>
                <a:gd name="T19" fmla="*/ 62 h 71"/>
                <a:gd name="T20" fmla="*/ 9 w 71"/>
                <a:gd name="T21" fmla="*/ 55 h 71"/>
                <a:gd name="T22" fmla="*/ 5 w 71"/>
                <a:gd name="T23" fmla="*/ 55 h 71"/>
                <a:gd name="T24" fmla="*/ 1 w 71"/>
                <a:gd name="T25" fmla="*/ 57 h 71"/>
                <a:gd name="T26" fmla="*/ 14 w 71"/>
                <a:gd name="T27" fmla="*/ 51 h 71"/>
                <a:gd name="T28" fmla="*/ 10 w 71"/>
                <a:gd name="T29" fmla="*/ 59 h 71"/>
                <a:gd name="T30" fmla="*/ 7 w 71"/>
                <a:gd name="T31" fmla="*/ 71 h 71"/>
                <a:gd name="T32" fmla="*/ 1 w 71"/>
                <a:gd name="T33" fmla="*/ 20 h 71"/>
                <a:gd name="T34" fmla="*/ 6 w 71"/>
                <a:gd name="T35" fmla="*/ 16 h 71"/>
                <a:gd name="T36" fmla="*/ 6 w 71"/>
                <a:gd name="T37" fmla="*/ 6 h 71"/>
                <a:gd name="T38" fmla="*/ 4 w 71"/>
                <a:gd name="T39" fmla="*/ 8 h 71"/>
                <a:gd name="T40" fmla="*/ 6 w 71"/>
                <a:gd name="T41" fmla="*/ 0 h 71"/>
                <a:gd name="T42" fmla="*/ 11 w 71"/>
                <a:gd name="T43" fmla="*/ 16 h 71"/>
                <a:gd name="T44" fmla="*/ 15 w 71"/>
                <a:gd name="T45" fmla="*/ 20 h 71"/>
                <a:gd name="T46" fmla="*/ 70 w 71"/>
                <a:gd name="T47" fmla="*/ 20 h 71"/>
                <a:gd name="T48" fmla="*/ 20 w 71"/>
                <a:gd name="T49" fmla="*/ 19 h 71"/>
                <a:gd name="T50" fmla="*/ 21 w 71"/>
                <a:gd name="T51" fmla="*/ 10 h 71"/>
                <a:gd name="T52" fmla="*/ 71 w 71"/>
                <a:gd name="T53" fmla="*/ 11 h 71"/>
                <a:gd name="T54" fmla="*/ 71 w 71"/>
                <a:gd name="T55" fmla="*/ 39 h 71"/>
                <a:gd name="T56" fmla="*/ 21 w 71"/>
                <a:gd name="T57" fmla="*/ 40 h 71"/>
                <a:gd name="T58" fmla="*/ 20 w 71"/>
                <a:gd name="T59" fmla="*/ 31 h 71"/>
                <a:gd name="T60" fmla="*/ 70 w 71"/>
                <a:gd name="T61" fmla="*/ 30 h 71"/>
                <a:gd name="T62" fmla="*/ 71 w 71"/>
                <a:gd name="T63" fmla="*/ 39 h 71"/>
                <a:gd name="T64" fmla="*/ 70 w 71"/>
                <a:gd name="T65" fmla="*/ 61 h 71"/>
                <a:gd name="T66" fmla="*/ 20 w 71"/>
                <a:gd name="T67" fmla="*/ 60 h 71"/>
                <a:gd name="T68" fmla="*/ 21 w 71"/>
                <a:gd name="T69" fmla="*/ 51 h 71"/>
                <a:gd name="T70" fmla="*/ 71 w 71"/>
                <a:gd name="T71" fmla="*/ 52 h 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1">
                  <a:moveTo>
                    <a:pt x="15" y="46"/>
                  </a:moveTo>
                  <a:cubicBezTo>
                    <a:pt x="0" y="46"/>
                    <a:pt x="0" y="46"/>
                    <a:pt x="0" y="46"/>
                  </a:cubicBezTo>
                  <a:cubicBezTo>
                    <a:pt x="0" y="45"/>
                    <a:pt x="0" y="44"/>
                    <a:pt x="0" y="43"/>
                  </a:cubicBezTo>
                  <a:cubicBezTo>
                    <a:pt x="0" y="36"/>
                    <a:pt x="9" y="35"/>
                    <a:pt x="9" y="31"/>
                  </a:cubicBezTo>
                  <a:cubicBezTo>
                    <a:pt x="9" y="30"/>
                    <a:pt x="8" y="29"/>
                    <a:pt x="7" y="29"/>
                  </a:cubicBezTo>
                  <a:cubicBezTo>
                    <a:pt x="6" y="29"/>
                    <a:pt x="4" y="31"/>
                    <a:pt x="4" y="32"/>
                  </a:cubicBezTo>
                  <a:cubicBezTo>
                    <a:pt x="0" y="29"/>
                    <a:pt x="0" y="29"/>
                    <a:pt x="0" y="29"/>
                  </a:cubicBezTo>
                  <a:cubicBezTo>
                    <a:pt x="2" y="27"/>
                    <a:pt x="4" y="25"/>
                    <a:pt x="7" y="25"/>
                  </a:cubicBezTo>
                  <a:cubicBezTo>
                    <a:pt x="11" y="25"/>
                    <a:pt x="14" y="27"/>
                    <a:pt x="14" y="31"/>
                  </a:cubicBezTo>
                  <a:cubicBezTo>
                    <a:pt x="14" y="37"/>
                    <a:pt x="6" y="38"/>
                    <a:pt x="6" y="42"/>
                  </a:cubicBezTo>
                  <a:cubicBezTo>
                    <a:pt x="11" y="42"/>
                    <a:pt x="11" y="42"/>
                    <a:pt x="11" y="42"/>
                  </a:cubicBezTo>
                  <a:cubicBezTo>
                    <a:pt x="11" y="39"/>
                    <a:pt x="11" y="39"/>
                    <a:pt x="11" y="39"/>
                  </a:cubicBezTo>
                  <a:cubicBezTo>
                    <a:pt x="15" y="39"/>
                    <a:pt x="15" y="39"/>
                    <a:pt x="15" y="39"/>
                  </a:cubicBezTo>
                  <a:lnTo>
                    <a:pt x="15" y="46"/>
                  </a:lnTo>
                  <a:close/>
                  <a:moveTo>
                    <a:pt x="7" y="71"/>
                  </a:moveTo>
                  <a:cubicBezTo>
                    <a:pt x="5" y="71"/>
                    <a:pt x="2" y="70"/>
                    <a:pt x="0" y="69"/>
                  </a:cubicBezTo>
                  <a:cubicBezTo>
                    <a:pt x="3" y="65"/>
                    <a:pt x="3" y="65"/>
                    <a:pt x="3" y="65"/>
                  </a:cubicBezTo>
                  <a:cubicBezTo>
                    <a:pt x="4" y="66"/>
                    <a:pt x="5" y="67"/>
                    <a:pt x="7" y="67"/>
                  </a:cubicBezTo>
                  <a:cubicBezTo>
                    <a:pt x="8" y="67"/>
                    <a:pt x="10" y="66"/>
                    <a:pt x="10" y="65"/>
                  </a:cubicBezTo>
                  <a:cubicBezTo>
                    <a:pt x="10" y="62"/>
                    <a:pt x="7" y="62"/>
                    <a:pt x="5" y="62"/>
                  </a:cubicBezTo>
                  <a:cubicBezTo>
                    <a:pt x="4" y="60"/>
                    <a:pt x="4" y="60"/>
                    <a:pt x="4" y="60"/>
                  </a:cubicBezTo>
                  <a:cubicBezTo>
                    <a:pt x="6" y="58"/>
                    <a:pt x="7" y="56"/>
                    <a:pt x="9" y="55"/>
                  </a:cubicBezTo>
                  <a:cubicBezTo>
                    <a:pt x="9" y="55"/>
                    <a:pt x="9" y="55"/>
                    <a:pt x="9" y="55"/>
                  </a:cubicBezTo>
                  <a:cubicBezTo>
                    <a:pt x="8" y="55"/>
                    <a:pt x="6" y="55"/>
                    <a:pt x="5" y="55"/>
                  </a:cubicBezTo>
                  <a:cubicBezTo>
                    <a:pt x="5" y="57"/>
                    <a:pt x="5" y="57"/>
                    <a:pt x="5" y="57"/>
                  </a:cubicBezTo>
                  <a:cubicBezTo>
                    <a:pt x="1" y="57"/>
                    <a:pt x="1" y="57"/>
                    <a:pt x="1" y="57"/>
                  </a:cubicBezTo>
                  <a:cubicBezTo>
                    <a:pt x="1" y="51"/>
                    <a:pt x="1" y="51"/>
                    <a:pt x="1" y="51"/>
                  </a:cubicBezTo>
                  <a:cubicBezTo>
                    <a:pt x="14" y="51"/>
                    <a:pt x="14" y="51"/>
                    <a:pt x="14" y="51"/>
                  </a:cubicBezTo>
                  <a:cubicBezTo>
                    <a:pt x="14" y="54"/>
                    <a:pt x="14" y="54"/>
                    <a:pt x="14" y="54"/>
                  </a:cubicBezTo>
                  <a:cubicBezTo>
                    <a:pt x="10" y="59"/>
                    <a:pt x="10" y="59"/>
                    <a:pt x="10" y="59"/>
                  </a:cubicBezTo>
                  <a:cubicBezTo>
                    <a:pt x="13" y="60"/>
                    <a:pt x="15" y="62"/>
                    <a:pt x="15" y="64"/>
                  </a:cubicBezTo>
                  <a:cubicBezTo>
                    <a:pt x="15" y="69"/>
                    <a:pt x="11" y="71"/>
                    <a:pt x="7" y="71"/>
                  </a:cubicBezTo>
                  <a:close/>
                  <a:moveTo>
                    <a:pt x="15" y="20"/>
                  </a:moveTo>
                  <a:cubicBezTo>
                    <a:pt x="1" y="20"/>
                    <a:pt x="1" y="20"/>
                    <a:pt x="1" y="20"/>
                  </a:cubicBezTo>
                  <a:cubicBezTo>
                    <a:pt x="1" y="16"/>
                    <a:pt x="1" y="16"/>
                    <a:pt x="1" y="16"/>
                  </a:cubicBezTo>
                  <a:cubicBezTo>
                    <a:pt x="6" y="16"/>
                    <a:pt x="6" y="16"/>
                    <a:pt x="6" y="16"/>
                  </a:cubicBezTo>
                  <a:cubicBezTo>
                    <a:pt x="6" y="13"/>
                    <a:pt x="6" y="9"/>
                    <a:pt x="6" y="6"/>
                  </a:cubicBezTo>
                  <a:cubicBezTo>
                    <a:pt x="6" y="6"/>
                    <a:pt x="6" y="6"/>
                    <a:pt x="6" y="6"/>
                  </a:cubicBezTo>
                  <a:cubicBezTo>
                    <a:pt x="6" y="6"/>
                    <a:pt x="6" y="6"/>
                    <a:pt x="6" y="6"/>
                  </a:cubicBezTo>
                  <a:cubicBezTo>
                    <a:pt x="5" y="7"/>
                    <a:pt x="4" y="7"/>
                    <a:pt x="4" y="8"/>
                  </a:cubicBezTo>
                  <a:cubicBezTo>
                    <a:pt x="1" y="5"/>
                    <a:pt x="1" y="5"/>
                    <a:pt x="1" y="5"/>
                  </a:cubicBezTo>
                  <a:cubicBezTo>
                    <a:pt x="6" y="0"/>
                    <a:pt x="6" y="0"/>
                    <a:pt x="6" y="0"/>
                  </a:cubicBezTo>
                  <a:cubicBezTo>
                    <a:pt x="11" y="0"/>
                    <a:pt x="11" y="0"/>
                    <a:pt x="11" y="0"/>
                  </a:cubicBezTo>
                  <a:cubicBezTo>
                    <a:pt x="11" y="16"/>
                    <a:pt x="11" y="16"/>
                    <a:pt x="11" y="16"/>
                  </a:cubicBezTo>
                  <a:cubicBezTo>
                    <a:pt x="15" y="16"/>
                    <a:pt x="15" y="16"/>
                    <a:pt x="15" y="16"/>
                  </a:cubicBezTo>
                  <a:lnTo>
                    <a:pt x="15" y="20"/>
                  </a:lnTo>
                  <a:close/>
                  <a:moveTo>
                    <a:pt x="71" y="19"/>
                  </a:moveTo>
                  <a:cubicBezTo>
                    <a:pt x="71" y="19"/>
                    <a:pt x="71" y="20"/>
                    <a:pt x="70" y="20"/>
                  </a:cubicBezTo>
                  <a:cubicBezTo>
                    <a:pt x="21" y="20"/>
                    <a:pt x="21" y="20"/>
                    <a:pt x="21" y="20"/>
                  </a:cubicBezTo>
                  <a:cubicBezTo>
                    <a:pt x="21" y="20"/>
                    <a:pt x="20" y="19"/>
                    <a:pt x="20" y="19"/>
                  </a:cubicBezTo>
                  <a:cubicBezTo>
                    <a:pt x="20" y="11"/>
                    <a:pt x="20" y="11"/>
                    <a:pt x="20" y="11"/>
                  </a:cubicBezTo>
                  <a:cubicBezTo>
                    <a:pt x="20" y="10"/>
                    <a:pt x="21" y="10"/>
                    <a:pt x="21" y="10"/>
                  </a:cubicBezTo>
                  <a:cubicBezTo>
                    <a:pt x="70" y="10"/>
                    <a:pt x="70" y="10"/>
                    <a:pt x="70" y="10"/>
                  </a:cubicBezTo>
                  <a:cubicBezTo>
                    <a:pt x="71" y="10"/>
                    <a:pt x="71" y="10"/>
                    <a:pt x="71" y="11"/>
                  </a:cubicBezTo>
                  <a:lnTo>
                    <a:pt x="71" y="19"/>
                  </a:lnTo>
                  <a:close/>
                  <a:moveTo>
                    <a:pt x="71" y="39"/>
                  </a:moveTo>
                  <a:cubicBezTo>
                    <a:pt x="71" y="40"/>
                    <a:pt x="71" y="40"/>
                    <a:pt x="70" y="40"/>
                  </a:cubicBezTo>
                  <a:cubicBezTo>
                    <a:pt x="21" y="40"/>
                    <a:pt x="21" y="40"/>
                    <a:pt x="21" y="40"/>
                  </a:cubicBezTo>
                  <a:cubicBezTo>
                    <a:pt x="21" y="40"/>
                    <a:pt x="20" y="40"/>
                    <a:pt x="20" y="39"/>
                  </a:cubicBezTo>
                  <a:cubicBezTo>
                    <a:pt x="20" y="31"/>
                    <a:pt x="20" y="31"/>
                    <a:pt x="20" y="31"/>
                  </a:cubicBezTo>
                  <a:cubicBezTo>
                    <a:pt x="20" y="31"/>
                    <a:pt x="21" y="30"/>
                    <a:pt x="21" y="30"/>
                  </a:cubicBezTo>
                  <a:cubicBezTo>
                    <a:pt x="70" y="30"/>
                    <a:pt x="70" y="30"/>
                    <a:pt x="70" y="30"/>
                  </a:cubicBezTo>
                  <a:cubicBezTo>
                    <a:pt x="71" y="30"/>
                    <a:pt x="71" y="31"/>
                    <a:pt x="71" y="31"/>
                  </a:cubicBezTo>
                  <a:lnTo>
                    <a:pt x="71" y="39"/>
                  </a:lnTo>
                  <a:close/>
                  <a:moveTo>
                    <a:pt x="71" y="60"/>
                  </a:moveTo>
                  <a:cubicBezTo>
                    <a:pt x="71" y="60"/>
                    <a:pt x="71" y="61"/>
                    <a:pt x="70" y="61"/>
                  </a:cubicBezTo>
                  <a:cubicBezTo>
                    <a:pt x="21" y="61"/>
                    <a:pt x="21" y="61"/>
                    <a:pt x="21" y="61"/>
                  </a:cubicBezTo>
                  <a:cubicBezTo>
                    <a:pt x="21" y="61"/>
                    <a:pt x="20" y="60"/>
                    <a:pt x="20" y="60"/>
                  </a:cubicBezTo>
                  <a:cubicBezTo>
                    <a:pt x="20" y="52"/>
                    <a:pt x="20" y="52"/>
                    <a:pt x="20" y="52"/>
                  </a:cubicBezTo>
                  <a:cubicBezTo>
                    <a:pt x="20" y="51"/>
                    <a:pt x="21" y="51"/>
                    <a:pt x="21" y="51"/>
                  </a:cubicBezTo>
                  <a:cubicBezTo>
                    <a:pt x="70" y="51"/>
                    <a:pt x="70" y="51"/>
                    <a:pt x="70" y="51"/>
                  </a:cubicBezTo>
                  <a:cubicBezTo>
                    <a:pt x="71" y="51"/>
                    <a:pt x="71" y="51"/>
                    <a:pt x="71" y="52"/>
                  </a:cubicBezTo>
                  <a:lnTo>
                    <a:pt x="71" y="60"/>
                  </a:lnTo>
                  <a:close/>
                </a:path>
              </a:pathLst>
            </a:custGeom>
            <a:solidFill>
              <a:schemeClr val="accent1"/>
            </a:solidFill>
            <a:ln>
              <a:noFill/>
            </a:ln>
          </p:spPr>
          <p:txBody>
            <a:bodyPr/>
            <a:lstStyle/>
            <a:p>
              <a:endParaRPr lang="es-ES_tradnl"/>
            </a:p>
          </p:txBody>
        </p:sp>
        <p:sp>
          <p:nvSpPr>
            <p:cNvPr id="36" name="Freeform 21">
              <a:extLst>
                <a:ext uri="{FF2B5EF4-FFF2-40B4-BE49-F238E27FC236}">
                  <a16:creationId xmlns:a16="http://schemas.microsoft.com/office/drawing/2014/main" id="{F72796DF-558C-AB49-9B4E-138C9F4F84EB}"/>
                </a:ext>
              </a:extLst>
            </p:cNvPr>
            <p:cNvSpPr>
              <a:spLocks noEditPoints="1"/>
            </p:cNvSpPr>
            <p:nvPr/>
          </p:nvSpPr>
          <p:spPr bwMode="auto">
            <a:xfrm flipH="1">
              <a:off x="9403943" y="2418019"/>
              <a:ext cx="894307" cy="443972"/>
            </a:xfrm>
            <a:custGeom>
              <a:avLst/>
              <a:gdLst>
                <a:gd name="T0" fmla="*/ 69 w 69"/>
                <a:gd name="T1" fmla="*/ 43 h 56"/>
                <a:gd name="T2" fmla="*/ 64 w 69"/>
                <a:gd name="T3" fmla="*/ 46 h 56"/>
                <a:gd name="T4" fmla="*/ 54 w 69"/>
                <a:gd name="T5" fmla="*/ 56 h 56"/>
                <a:gd name="T6" fmla="*/ 44 w 69"/>
                <a:gd name="T7" fmla="*/ 46 h 56"/>
                <a:gd name="T8" fmla="*/ 28 w 69"/>
                <a:gd name="T9" fmla="*/ 46 h 56"/>
                <a:gd name="T10" fmla="*/ 18 w 69"/>
                <a:gd name="T11" fmla="*/ 56 h 56"/>
                <a:gd name="T12" fmla="*/ 8 w 69"/>
                <a:gd name="T13" fmla="*/ 46 h 56"/>
                <a:gd name="T14" fmla="*/ 5 w 69"/>
                <a:gd name="T15" fmla="*/ 46 h 56"/>
                <a:gd name="T16" fmla="*/ 0 w 69"/>
                <a:gd name="T17" fmla="*/ 43 h 56"/>
                <a:gd name="T18" fmla="*/ 3 w 69"/>
                <a:gd name="T19" fmla="*/ 41 h 56"/>
                <a:gd name="T20" fmla="*/ 3 w 69"/>
                <a:gd name="T21" fmla="*/ 28 h 56"/>
                <a:gd name="T22" fmla="*/ 4 w 69"/>
                <a:gd name="T23" fmla="*/ 20 h 56"/>
                <a:gd name="T24" fmla="*/ 12 w 69"/>
                <a:gd name="T25" fmla="*/ 12 h 56"/>
                <a:gd name="T26" fmla="*/ 17 w 69"/>
                <a:gd name="T27" fmla="*/ 10 h 56"/>
                <a:gd name="T28" fmla="*/ 23 w 69"/>
                <a:gd name="T29" fmla="*/ 10 h 56"/>
                <a:gd name="T30" fmla="*/ 23 w 69"/>
                <a:gd name="T31" fmla="*/ 2 h 56"/>
                <a:gd name="T32" fmla="*/ 26 w 69"/>
                <a:gd name="T33" fmla="*/ 0 h 56"/>
                <a:gd name="T34" fmla="*/ 67 w 69"/>
                <a:gd name="T35" fmla="*/ 0 h 56"/>
                <a:gd name="T36" fmla="*/ 69 w 69"/>
                <a:gd name="T37" fmla="*/ 2 h 56"/>
                <a:gd name="T38" fmla="*/ 69 w 69"/>
                <a:gd name="T39" fmla="*/ 43 h 56"/>
                <a:gd name="T40" fmla="*/ 23 w 69"/>
                <a:gd name="T41" fmla="*/ 25 h 56"/>
                <a:gd name="T42" fmla="*/ 23 w 69"/>
                <a:gd name="T43" fmla="*/ 15 h 56"/>
                <a:gd name="T44" fmla="*/ 17 w 69"/>
                <a:gd name="T45" fmla="*/ 15 h 56"/>
                <a:gd name="T46" fmla="*/ 16 w 69"/>
                <a:gd name="T47" fmla="*/ 15 h 56"/>
                <a:gd name="T48" fmla="*/ 8 w 69"/>
                <a:gd name="T49" fmla="*/ 23 h 56"/>
                <a:gd name="T50" fmla="*/ 8 w 69"/>
                <a:gd name="T51" fmla="*/ 24 h 56"/>
                <a:gd name="T52" fmla="*/ 8 w 69"/>
                <a:gd name="T53" fmla="*/ 25 h 56"/>
                <a:gd name="T54" fmla="*/ 23 w 69"/>
                <a:gd name="T55" fmla="*/ 25 h 56"/>
                <a:gd name="T56" fmla="*/ 18 w 69"/>
                <a:gd name="T57" fmla="*/ 41 h 56"/>
                <a:gd name="T58" fmla="*/ 13 w 69"/>
                <a:gd name="T59" fmla="*/ 46 h 56"/>
                <a:gd name="T60" fmla="*/ 18 w 69"/>
                <a:gd name="T61" fmla="*/ 51 h 56"/>
                <a:gd name="T62" fmla="*/ 23 w 69"/>
                <a:gd name="T63" fmla="*/ 46 h 56"/>
                <a:gd name="T64" fmla="*/ 18 w 69"/>
                <a:gd name="T65" fmla="*/ 41 h 56"/>
                <a:gd name="T66" fmla="*/ 54 w 69"/>
                <a:gd name="T67" fmla="*/ 41 h 56"/>
                <a:gd name="T68" fmla="*/ 49 w 69"/>
                <a:gd name="T69" fmla="*/ 46 h 56"/>
                <a:gd name="T70" fmla="*/ 54 w 69"/>
                <a:gd name="T71" fmla="*/ 51 h 56"/>
                <a:gd name="T72" fmla="*/ 59 w 69"/>
                <a:gd name="T73" fmla="*/ 46 h 56"/>
                <a:gd name="T74" fmla="*/ 54 w 69"/>
                <a:gd name="T75" fmla="*/ 41 h 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9" h="56">
                  <a:moveTo>
                    <a:pt x="69" y="43"/>
                  </a:moveTo>
                  <a:cubicBezTo>
                    <a:pt x="69" y="46"/>
                    <a:pt x="66" y="46"/>
                    <a:pt x="64" y="46"/>
                  </a:cubicBezTo>
                  <a:cubicBezTo>
                    <a:pt x="64" y="52"/>
                    <a:pt x="60" y="56"/>
                    <a:pt x="54" y="56"/>
                  </a:cubicBezTo>
                  <a:cubicBezTo>
                    <a:pt x="48" y="56"/>
                    <a:pt x="44" y="52"/>
                    <a:pt x="44" y="46"/>
                  </a:cubicBezTo>
                  <a:cubicBezTo>
                    <a:pt x="28" y="46"/>
                    <a:pt x="28" y="46"/>
                    <a:pt x="28" y="46"/>
                  </a:cubicBezTo>
                  <a:cubicBezTo>
                    <a:pt x="28" y="52"/>
                    <a:pt x="24" y="56"/>
                    <a:pt x="18" y="56"/>
                  </a:cubicBezTo>
                  <a:cubicBezTo>
                    <a:pt x="12" y="56"/>
                    <a:pt x="8" y="52"/>
                    <a:pt x="8" y="46"/>
                  </a:cubicBezTo>
                  <a:cubicBezTo>
                    <a:pt x="5" y="46"/>
                    <a:pt x="5" y="46"/>
                    <a:pt x="5" y="46"/>
                  </a:cubicBezTo>
                  <a:cubicBezTo>
                    <a:pt x="3" y="46"/>
                    <a:pt x="0" y="46"/>
                    <a:pt x="0" y="43"/>
                  </a:cubicBezTo>
                  <a:cubicBezTo>
                    <a:pt x="0" y="42"/>
                    <a:pt x="1" y="41"/>
                    <a:pt x="3" y="41"/>
                  </a:cubicBezTo>
                  <a:cubicBezTo>
                    <a:pt x="3" y="28"/>
                    <a:pt x="3" y="28"/>
                    <a:pt x="3" y="28"/>
                  </a:cubicBezTo>
                  <a:cubicBezTo>
                    <a:pt x="3" y="25"/>
                    <a:pt x="2" y="22"/>
                    <a:pt x="4" y="20"/>
                  </a:cubicBezTo>
                  <a:cubicBezTo>
                    <a:pt x="12" y="12"/>
                    <a:pt x="12" y="12"/>
                    <a:pt x="12" y="12"/>
                  </a:cubicBezTo>
                  <a:cubicBezTo>
                    <a:pt x="13" y="11"/>
                    <a:pt x="15" y="10"/>
                    <a:pt x="17" y="10"/>
                  </a:cubicBezTo>
                  <a:cubicBezTo>
                    <a:pt x="23" y="10"/>
                    <a:pt x="23" y="10"/>
                    <a:pt x="23" y="10"/>
                  </a:cubicBezTo>
                  <a:cubicBezTo>
                    <a:pt x="23" y="2"/>
                    <a:pt x="23" y="2"/>
                    <a:pt x="23" y="2"/>
                  </a:cubicBezTo>
                  <a:cubicBezTo>
                    <a:pt x="23" y="1"/>
                    <a:pt x="24" y="0"/>
                    <a:pt x="26" y="0"/>
                  </a:cubicBezTo>
                  <a:cubicBezTo>
                    <a:pt x="67" y="0"/>
                    <a:pt x="67" y="0"/>
                    <a:pt x="67" y="0"/>
                  </a:cubicBezTo>
                  <a:cubicBezTo>
                    <a:pt x="68" y="0"/>
                    <a:pt x="69" y="1"/>
                    <a:pt x="69" y="2"/>
                  </a:cubicBezTo>
                  <a:lnTo>
                    <a:pt x="69" y="43"/>
                  </a:lnTo>
                  <a:close/>
                  <a:moveTo>
                    <a:pt x="23" y="25"/>
                  </a:moveTo>
                  <a:cubicBezTo>
                    <a:pt x="23" y="15"/>
                    <a:pt x="23" y="15"/>
                    <a:pt x="23" y="15"/>
                  </a:cubicBezTo>
                  <a:cubicBezTo>
                    <a:pt x="17" y="15"/>
                    <a:pt x="17" y="15"/>
                    <a:pt x="17" y="15"/>
                  </a:cubicBezTo>
                  <a:cubicBezTo>
                    <a:pt x="17" y="15"/>
                    <a:pt x="16" y="15"/>
                    <a:pt x="16" y="15"/>
                  </a:cubicBezTo>
                  <a:cubicBezTo>
                    <a:pt x="8" y="23"/>
                    <a:pt x="8" y="23"/>
                    <a:pt x="8" y="23"/>
                  </a:cubicBezTo>
                  <a:cubicBezTo>
                    <a:pt x="8" y="23"/>
                    <a:pt x="8" y="24"/>
                    <a:pt x="8" y="24"/>
                  </a:cubicBezTo>
                  <a:cubicBezTo>
                    <a:pt x="8" y="25"/>
                    <a:pt x="8" y="25"/>
                    <a:pt x="8" y="25"/>
                  </a:cubicBezTo>
                  <a:lnTo>
                    <a:pt x="23" y="25"/>
                  </a:lnTo>
                  <a:close/>
                  <a:moveTo>
                    <a:pt x="18" y="41"/>
                  </a:moveTo>
                  <a:cubicBezTo>
                    <a:pt x="15" y="41"/>
                    <a:pt x="13" y="43"/>
                    <a:pt x="13" y="46"/>
                  </a:cubicBezTo>
                  <a:cubicBezTo>
                    <a:pt x="13" y="49"/>
                    <a:pt x="15" y="51"/>
                    <a:pt x="18" y="51"/>
                  </a:cubicBezTo>
                  <a:cubicBezTo>
                    <a:pt x="21" y="51"/>
                    <a:pt x="23" y="49"/>
                    <a:pt x="23" y="46"/>
                  </a:cubicBezTo>
                  <a:cubicBezTo>
                    <a:pt x="23" y="43"/>
                    <a:pt x="21" y="41"/>
                    <a:pt x="18" y="41"/>
                  </a:cubicBezTo>
                  <a:close/>
                  <a:moveTo>
                    <a:pt x="54" y="41"/>
                  </a:moveTo>
                  <a:cubicBezTo>
                    <a:pt x="51" y="41"/>
                    <a:pt x="49" y="43"/>
                    <a:pt x="49" y="46"/>
                  </a:cubicBezTo>
                  <a:cubicBezTo>
                    <a:pt x="49" y="49"/>
                    <a:pt x="51" y="51"/>
                    <a:pt x="54" y="51"/>
                  </a:cubicBezTo>
                  <a:cubicBezTo>
                    <a:pt x="57" y="51"/>
                    <a:pt x="59" y="49"/>
                    <a:pt x="59" y="46"/>
                  </a:cubicBezTo>
                  <a:cubicBezTo>
                    <a:pt x="59" y="43"/>
                    <a:pt x="57" y="41"/>
                    <a:pt x="54" y="41"/>
                  </a:cubicBezTo>
                  <a:close/>
                </a:path>
              </a:pathLst>
            </a:custGeom>
            <a:solidFill>
              <a:schemeClr val="accent1"/>
            </a:solidFill>
            <a:ln>
              <a:noFill/>
            </a:ln>
          </p:spPr>
          <p:txBody>
            <a:bodyPr/>
            <a:lstStyle/>
            <a:p>
              <a:endParaRPr lang="es-ES_tradnl"/>
            </a:p>
          </p:txBody>
        </p:sp>
        <p:sp>
          <p:nvSpPr>
            <p:cNvPr id="37" name="Elipse 36">
              <a:extLst>
                <a:ext uri="{FF2B5EF4-FFF2-40B4-BE49-F238E27FC236}">
                  <a16:creationId xmlns:a16="http://schemas.microsoft.com/office/drawing/2014/main" id="{0FF6C724-B5F6-2142-BFA9-395419E7AE7C}"/>
                </a:ext>
              </a:extLst>
            </p:cNvPr>
            <p:cNvSpPr/>
            <p:nvPr/>
          </p:nvSpPr>
          <p:spPr>
            <a:xfrm>
              <a:off x="868751"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1</a:t>
              </a:r>
            </a:p>
          </p:txBody>
        </p:sp>
        <p:sp>
          <p:nvSpPr>
            <p:cNvPr id="38" name="Elipse 37">
              <a:extLst>
                <a:ext uri="{FF2B5EF4-FFF2-40B4-BE49-F238E27FC236}">
                  <a16:creationId xmlns:a16="http://schemas.microsoft.com/office/drawing/2014/main" id="{5E511DE6-960D-8A4B-A610-086C4B81D58F}"/>
                </a:ext>
              </a:extLst>
            </p:cNvPr>
            <p:cNvSpPr/>
            <p:nvPr/>
          </p:nvSpPr>
          <p:spPr>
            <a:xfrm>
              <a:off x="2517929"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2</a:t>
              </a:r>
            </a:p>
          </p:txBody>
        </p:sp>
        <p:sp>
          <p:nvSpPr>
            <p:cNvPr id="39" name="Elipse 38">
              <a:extLst>
                <a:ext uri="{FF2B5EF4-FFF2-40B4-BE49-F238E27FC236}">
                  <a16:creationId xmlns:a16="http://schemas.microsoft.com/office/drawing/2014/main" id="{235F34AE-6019-4C41-8AAE-FB126AE79376}"/>
                </a:ext>
              </a:extLst>
            </p:cNvPr>
            <p:cNvSpPr/>
            <p:nvPr/>
          </p:nvSpPr>
          <p:spPr>
            <a:xfrm>
              <a:off x="4315668"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3</a:t>
              </a:r>
            </a:p>
          </p:txBody>
        </p:sp>
        <p:sp>
          <p:nvSpPr>
            <p:cNvPr id="40" name="Elipse 39">
              <a:extLst>
                <a:ext uri="{FF2B5EF4-FFF2-40B4-BE49-F238E27FC236}">
                  <a16:creationId xmlns:a16="http://schemas.microsoft.com/office/drawing/2014/main" id="{D52E89F0-CCC7-9A46-82D5-8E4B7B37607B}"/>
                </a:ext>
              </a:extLst>
            </p:cNvPr>
            <p:cNvSpPr/>
            <p:nvPr/>
          </p:nvSpPr>
          <p:spPr>
            <a:xfrm>
              <a:off x="7894531" y="1841387"/>
              <a:ext cx="484104" cy="362857"/>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_tradnl" b="1" dirty="0"/>
                <a:t>5</a:t>
              </a:r>
            </a:p>
          </p:txBody>
        </p:sp>
        <p:sp>
          <p:nvSpPr>
            <p:cNvPr id="41" name="Elipse 40">
              <a:extLst>
                <a:ext uri="{FF2B5EF4-FFF2-40B4-BE49-F238E27FC236}">
                  <a16:creationId xmlns:a16="http://schemas.microsoft.com/office/drawing/2014/main" id="{32E4885C-697D-D844-A5F4-7FD2EDA22D94}"/>
                </a:ext>
              </a:extLst>
            </p:cNvPr>
            <p:cNvSpPr/>
            <p:nvPr/>
          </p:nvSpPr>
          <p:spPr>
            <a:xfrm>
              <a:off x="9488350" y="1829611"/>
              <a:ext cx="484104" cy="362857"/>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b="1" dirty="0"/>
                <a:t>6</a:t>
              </a:r>
            </a:p>
          </p:txBody>
        </p:sp>
        <p:sp>
          <p:nvSpPr>
            <p:cNvPr id="42" name="Freeform 99">
              <a:extLst>
                <a:ext uri="{FF2B5EF4-FFF2-40B4-BE49-F238E27FC236}">
                  <a16:creationId xmlns:a16="http://schemas.microsoft.com/office/drawing/2014/main" id="{E10DFB0B-4259-C946-8253-8ABA7BE71AD9}"/>
                </a:ext>
              </a:extLst>
            </p:cNvPr>
            <p:cNvSpPr>
              <a:spLocks noEditPoints="1"/>
            </p:cNvSpPr>
            <p:nvPr/>
          </p:nvSpPr>
          <p:spPr bwMode="auto">
            <a:xfrm>
              <a:off x="5729837" y="2475049"/>
              <a:ext cx="401466" cy="401466"/>
            </a:xfrm>
            <a:custGeom>
              <a:avLst/>
              <a:gdLst/>
              <a:ahLst/>
              <a:cxnLst>
                <a:cxn ang="0">
                  <a:pos x="80" y="38"/>
                </a:cxn>
                <a:cxn ang="0">
                  <a:pos x="62" y="0"/>
                </a:cxn>
                <a:cxn ang="0">
                  <a:pos x="35" y="39"/>
                </a:cxn>
                <a:cxn ang="0">
                  <a:pos x="31" y="41"/>
                </a:cxn>
                <a:cxn ang="0">
                  <a:pos x="12" y="38"/>
                </a:cxn>
                <a:cxn ang="0">
                  <a:pos x="0" y="111"/>
                </a:cxn>
                <a:cxn ang="0">
                  <a:pos x="23" y="123"/>
                </a:cxn>
                <a:cxn ang="0">
                  <a:pos x="34" y="116"/>
                </a:cxn>
                <a:cxn ang="0">
                  <a:pos x="35" y="116"/>
                </a:cxn>
                <a:cxn ang="0">
                  <a:pos x="73" y="123"/>
                </a:cxn>
                <a:cxn ang="0">
                  <a:pos x="108" y="115"/>
                </a:cxn>
                <a:cxn ang="0">
                  <a:pos x="110" y="104"/>
                </a:cxn>
                <a:cxn ang="0">
                  <a:pos x="116" y="84"/>
                </a:cxn>
                <a:cxn ang="0">
                  <a:pos x="120" y="64"/>
                </a:cxn>
                <a:cxn ang="0">
                  <a:pos x="123" y="55"/>
                </a:cxn>
                <a:cxn ang="0">
                  <a:pos x="112" y="40"/>
                </a:cxn>
                <a:cxn ang="0">
                  <a:pos x="23" y="115"/>
                </a:cxn>
                <a:cxn ang="0">
                  <a:pos x="8" y="111"/>
                </a:cxn>
                <a:cxn ang="0">
                  <a:pos x="12" y="46"/>
                </a:cxn>
                <a:cxn ang="0">
                  <a:pos x="27" y="50"/>
                </a:cxn>
                <a:cxn ang="0">
                  <a:pos x="115" y="56"/>
                </a:cxn>
                <a:cxn ang="0">
                  <a:pos x="100" y="61"/>
                </a:cxn>
                <a:cxn ang="0">
                  <a:pos x="100" y="65"/>
                </a:cxn>
                <a:cxn ang="0">
                  <a:pos x="114" y="72"/>
                </a:cxn>
                <a:cxn ang="0">
                  <a:pos x="96" y="81"/>
                </a:cxn>
                <a:cxn ang="0">
                  <a:pos x="96" y="84"/>
                </a:cxn>
                <a:cxn ang="0">
                  <a:pos x="109" y="92"/>
                </a:cxn>
                <a:cxn ang="0">
                  <a:pos x="92" y="100"/>
                </a:cxn>
                <a:cxn ang="0">
                  <a:pos x="92" y="104"/>
                </a:cxn>
                <a:cxn ang="0">
                  <a:pos x="102" y="109"/>
                </a:cxn>
                <a:cxn ang="0">
                  <a:pos x="94" y="115"/>
                </a:cxn>
                <a:cxn ang="0">
                  <a:pos x="52" y="113"/>
                </a:cxn>
                <a:cxn ang="0">
                  <a:pos x="31" y="105"/>
                </a:cxn>
                <a:cxn ang="0">
                  <a:pos x="34" y="48"/>
                </a:cxn>
                <a:cxn ang="0">
                  <a:pos x="58" y="11"/>
                </a:cxn>
                <a:cxn ang="0">
                  <a:pos x="73" y="26"/>
                </a:cxn>
                <a:cxn ang="0">
                  <a:pos x="111" y="47"/>
                </a:cxn>
                <a:cxn ang="0">
                  <a:pos x="115" y="56"/>
                </a:cxn>
                <a:cxn ang="0">
                  <a:pos x="115" y="56"/>
                </a:cxn>
              </a:cxnLst>
              <a:rect l="0" t="0" r="r" b="b"/>
              <a:pathLst>
                <a:path w="123" h="123">
                  <a:moveTo>
                    <a:pt x="112" y="40"/>
                  </a:moveTo>
                  <a:cubicBezTo>
                    <a:pt x="107" y="39"/>
                    <a:pt x="96" y="39"/>
                    <a:pt x="80" y="38"/>
                  </a:cubicBezTo>
                  <a:cubicBezTo>
                    <a:pt x="80" y="35"/>
                    <a:pt x="81" y="32"/>
                    <a:pt x="81" y="26"/>
                  </a:cubicBezTo>
                  <a:cubicBezTo>
                    <a:pt x="81" y="12"/>
                    <a:pt x="71" y="0"/>
                    <a:pt x="62" y="0"/>
                  </a:cubicBezTo>
                  <a:cubicBezTo>
                    <a:pt x="55" y="0"/>
                    <a:pt x="50" y="5"/>
                    <a:pt x="50" y="11"/>
                  </a:cubicBezTo>
                  <a:cubicBezTo>
                    <a:pt x="50" y="19"/>
                    <a:pt x="48" y="32"/>
                    <a:pt x="35" y="39"/>
                  </a:cubicBezTo>
                  <a:cubicBezTo>
                    <a:pt x="34" y="40"/>
                    <a:pt x="31" y="41"/>
                    <a:pt x="31" y="41"/>
                  </a:cubicBezTo>
                  <a:cubicBezTo>
                    <a:pt x="31" y="41"/>
                    <a:pt x="31" y="41"/>
                    <a:pt x="31" y="41"/>
                  </a:cubicBezTo>
                  <a:cubicBezTo>
                    <a:pt x="29" y="40"/>
                    <a:pt x="26" y="38"/>
                    <a:pt x="23" y="38"/>
                  </a:cubicBezTo>
                  <a:cubicBezTo>
                    <a:pt x="12" y="38"/>
                    <a:pt x="12" y="38"/>
                    <a:pt x="12" y="38"/>
                  </a:cubicBezTo>
                  <a:cubicBezTo>
                    <a:pt x="6" y="38"/>
                    <a:pt x="0" y="43"/>
                    <a:pt x="0" y="50"/>
                  </a:cubicBezTo>
                  <a:cubicBezTo>
                    <a:pt x="0" y="111"/>
                    <a:pt x="0" y="111"/>
                    <a:pt x="0" y="111"/>
                  </a:cubicBezTo>
                  <a:cubicBezTo>
                    <a:pt x="0" y="118"/>
                    <a:pt x="6" y="123"/>
                    <a:pt x="12" y="123"/>
                  </a:cubicBezTo>
                  <a:cubicBezTo>
                    <a:pt x="23" y="123"/>
                    <a:pt x="23" y="123"/>
                    <a:pt x="23" y="123"/>
                  </a:cubicBezTo>
                  <a:cubicBezTo>
                    <a:pt x="28" y="123"/>
                    <a:pt x="32" y="120"/>
                    <a:pt x="34" y="116"/>
                  </a:cubicBezTo>
                  <a:cubicBezTo>
                    <a:pt x="34" y="116"/>
                    <a:pt x="34" y="116"/>
                    <a:pt x="34" y="116"/>
                  </a:cubicBezTo>
                  <a:cubicBezTo>
                    <a:pt x="34" y="116"/>
                    <a:pt x="34" y="116"/>
                    <a:pt x="35" y="116"/>
                  </a:cubicBezTo>
                  <a:cubicBezTo>
                    <a:pt x="35" y="116"/>
                    <a:pt x="35" y="116"/>
                    <a:pt x="35" y="116"/>
                  </a:cubicBezTo>
                  <a:cubicBezTo>
                    <a:pt x="37" y="117"/>
                    <a:pt x="41" y="118"/>
                    <a:pt x="50" y="120"/>
                  </a:cubicBezTo>
                  <a:cubicBezTo>
                    <a:pt x="52" y="121"/>
                    <a:pt x="63" y="123"/>
                    <a:pt x="73" y="123"/>
                  </a:cubicBezTo>
                  <a:cubicBezTo>
                    <a:pt x="94" y="123"/>
                    <a:pt x="94" y="123"/>
                    <a:pt x="94" y="123"/>
                  </a:cubicBezTo>
                  <a:cubicBezTo>
                    <a:pt x="101" y="123"/>
                    <a:pt x="105" y="120"/>
                    <a:pt x="108" y="115"/>
                  </a:cubicBezTo>
                  <a:cubicBezTo>
                    <a:pt x="108" y="115"/>
                    <a:pt x="109" y="114"/>
                    <a:pt x="110" y="111"/>
                  </a:cubicBezTo>
                  <a:cubicBezTo>
                    <a:pt x="110" y="109"/>
                    <a:pt x="110" y="107"/>
                    <a:pt x="110" y="104"/>
                  </a:cubicBezTo>
                  <a:cubicBezTo>
                    <a:pt x="114" y="102"/>
                    <a:pt x="115" y="97"/>
                    <a:pt x="116" y="95"/>
                  </a:cubicBezTo>
                  <a:cubicBezTo>
                    <a:pt x="118" y="90"/>
                    <a:pt x="117" y="87"/>
                    <a:pt x="116" y="84"/>
                  </a:cubicBezTo>
                  <a:cubicBezTo>
                    <a:pt x="118" y="82"/>
                    <a:pt x="120" y="79"/>
                    <a:pt x="121" y="73"/>
                  </a:cubicBezTo>
                  <a:cubicBezTo>
                    <a:pt x="122" y="70"/>
                    <a:pt x="121" y="67"/>
                    <a:pt x="120" y="64"/>
                  </a:cubicBezTo>
                  <a:cubicBezTo>
                    <a:pt x="122" y="62"/>
                    <a:pt x="123" y="59"/>
                    <a:pt x="123" y="56"/>
                  </a:cubicBezTo>
                  <a:cubicBezTo>
                    <a:pt x="123" y="55"/>
                    <a:pt x="123" y="55"/>
                    <a:pt x="123" y="55"/>
                  </a:cubicBezTo>
                  <a:cubicBezTo>
                    <a:pt x="123" y="55"/>
                    <a:pt x="123" y="54"/>
                    <a:pt x="123" y="53"/>
                  </a:cubicBezTo>
                  <a:cubicBezTo>
                    <a:pt x="123" y="48"/>
                    <a:pt x="120" y="42"/>
                    <a:pt x="112" y="40"/>
                  </a:cubicBezTo>
                  <a:close/>
                  <a:moveTo>
                    <a:pt x="27" y="111"/>
                  </a:moveTo>
                  <a:cubicBezTo>
                    <a:pt x="27" y="113"/>
                    <a:pt x="26" y="115"/>
                    <a:pt x="23" y="115"/>
                  </a:cubicBezTo>
                  <a:cubicBezTo>
                    <a:pt x="12" y="115"/>
                    <a:pt x="12" y="115"/>
                    <a:pt x="12" y="115"/>
                  </a:cubicBezTo>
                  <a:cubicBezTo>
                    <a:pt x="10" y="115"/>
                    <a:pt x="8" y="113"/>
                    <a:pt x="8" y="111"/>
                  </a:cubicBezTo>
                  <a:cubicBezTo>
                    <a:pt x="8" y="50"/>
                    <a:pt x="8" y="50"/>
                    <a:pt x="8" y="50"/>
                  </a:cubicBezTo>
                  <a:cubicBezTo>
                    <a:pt x="8" y="48"/>
                    <a:pt x="10" y="46"/>
                    <a:pt x="12" y="46"/>
                  </a:cubicBezTo>
                  <a:cubicBezTo>
                    <a:pt x="23" y="46"/>
                    <a:pt x="23" y="46"/>
                    <a:pt x="23" y="46"/>
                  </a:cubicBezTo>
                  <a:cubicBezTo>
                    <a:pt x="26" y="46"/>
                    <a:pt x="27" y="48"/>
                    <a:pt x="27" y="50"/>
                  </a:cubicBezTo>
                  <a:lnTo>
                    <a:pt x="27" y="111"/>
                  </a:lnTo>
                  <a:close/>
                  <a:moveTo>
                    <a:pt x="115" y="56"/>
                  </a:moveTo>
                  <a:cubicBezTo>
                    <a:pt x="115" y="58"/>
                    <a:pt x="114" y="61"/>
                    <a:pt x="108" y="61"/>
                  </a:cubicBezTo>
                  <a:cubicBezTo>
                    <a:pt x="100" y="61"/>
                    <a:pt x="100" y="61"/>
                    <a:pt x="100" y="61"/>
                  </a:cubicBezTo>
                  <a:cubicBezTo>
                    <a:pt x="99" y="61"/>
                    <a:pt x="98" y="62"/>
                    <a:pt x="98" y="63"/>
                  </a:cubicBezTo>
                  <a:cubicBezTo>
                    <a:pt x="98" y="64"/>
                    <a:pt x="99" y="65"/>
                    <a:pt x="100" y="65"/>
                  </a:cubicBezTo>
                  <a:cubicBezTo>
                    <a:pt x="108" y="65"/>
                    <a:pt x="108" y="65"/>
                    <a:pt x="108" y="65"/>
                  </a:cubicBezTo>
                  <a:cubicBezTo>
                    <a:pt x="113" y="65"/>
                    <a:pt x="114" y="70"/>
                    <a:pt x="114" y="72"/>
                  </a:cubicBezTo>
                  <a:cubicBezTo>
                    <a:pt x="113" y="75"/>
                    <a:pt x="112" y="81"/>
                    <a:pt x="105" y="81"/>
                  </a:cubicBezTo>
                  <a:cubicBezTo>
                    <a:pt x="96" y="81"/>
                    <a:pt x="96" y="81"/>
                    <a:pt x="96" y="81"/>
                  </a:cubicBezTo>
                  <a:cubicBezTo>
                    <a:pt x="95" y="81"/>
                    <a:pt x="94" y="81"/>
                    <a:pt x="94" y="82"/>
                  </a:cubicBezTo>
                  <a:cubicBezTo>
                    <a:pt x="94" y="83"/>
                    <a:pt x="95" y="84"/>
                    <a:pt x="96" y="84"/>
                  </a:cubicBezTo>
                  <a:cubicBezTo>
                    <a:pt x="104" y="84"/>
                    <a:pt x="104" y="84"/>
                    <a:pt x="104" y="84"/>
                  </a:cubicBezTo>
                  <a:cubicBezTo>
                    <a:pt x="110" y="84"/>
                    <a:pt x="110" y="89"/>
                    <a:pt x="109" y="92"/>
                  </a:cubicBezTo>
                  <a:cubicBezTo>
                    <a:pt x="108" y="96"/>
                    <a:pt x="107" y="100"/>
                    <a:pt x="99" y="100"/>
                  </a:cubicBezTo>
                  <a:cubicBezTo>
                    <a:pt x="92" y="100"/>
                    <a:pt x="92" y="100"/>
                    <a:pt x="92" y="100"/>
                  </a:cubicBezTo>
                  <a:cubicBezTo>
                    <a:pt x="91" y="100"/>
                    <a:pt x="90" y="101"/>
                    <a:pt x="90" y="102"/>
                  </a:cubicBezTo>
                  <a:cubicBezTo>
                    <a:pt x="90" y="103"/>
                    <a:pt x="91" y="104"/>
                    <a:pt x="92" y="104"/>
                  </a:cubicBezTo>
                  <a:cubicBezTo>
                    <a:pt x="98" y="104"/>
                    <a:pt x="98" y="104"/>
                    <a:pt x="98" y="104"/>
                  </a:cubicBezTo>
                  <a:cubicBezTo>
                    <a:pt x="103" y="104"/>
                    <a:pt x="103" y="108"/>
                    <a:pt x="102" y="109"/>
                  </a:cubicBezTo>
                  <a:cubicBezTo>
                    <a:pt x="102" y="110"/>
                    <a:pt x="101" y="112"/>
                    <a:pt x="101" y="112"/>
                  </a:cubicBezTo>
                  <a:cubicBezTo>
                    <a:pt x="100" y="114"/>
                    <a:pt x="98" y="115"/>
                    <a:pt x="94" y="115"/>
                  </a:cubicBezTo>
                  <a:cubicBezTo>
                    <a:pt x="73" y="115"/>
                    <a:pt x="73" y="115"/>
                    <a:pt x="73" y="115"/>
                  </a:cubicBezTo>
                  <a:cubicBezTo>
                    <a:pt x="63" y="115"/>
                    <a:pt x="52" y="113"/>
                    <a:pt x="52" y="113"/>
                  </a:cubicBezTo>
                  <a:cubicBezTo>
                    <a:pt x="36" y="109"/>
                    <a:pt x="35" y="109"/>
                    <a:pt x="34" y="108"/>
                  </a:cubicBezTo>
                  <a:cubicBezTo>
                    <a:pt x="34" y="108"/>
                    <a:pt x="31" y="108"/>
                    <a:pt x="31" y="105"/>
                  </a:cubicBezTo>
                  <a:cubicBezTo>
                    <a:pt x="31" y="52"/>
                    <a:pt x="31" y="52"/>
                    <a:pt x="31" y="52"/>
                  </a:cubicBezTo>
                  <a:cubicBezTo>
                    <a:pt x="31" y="50"/>
                    <a:pt x="32" y="49"/>
                    <a:pt x="34" y="48"/>
                  </a:cubicBezTo>
                  <a:cubicBezTo>
                    <a:pt x="34" y="48"/>
                    <a:pt x="35" y="48"/>
                    <a:pt x="35" y="48"/>
                  </a:cubicBezTo>
                  <a:cubicBezTo>
                    <a:pt x="52" y="40"/>
                    <a:pt x="58" y="25"/>
                    <a:pt x="58" y="11"/>
                  </a:cubicBezTo>
                  <a:cubicBezTo>
                    <a:pt x="58" y="10"/>
                    <a:pt x="59" y="8"/>
                    <a:pt x="62" y="8"/>
                  </a:cubicBezTo>
                  <a:cubicBezTo>
                    <a:pt x="66" y="8"/>
                    <a:pt x="73" y="16"/>
                    <a:pt x="73" y="26"/>
                  </a:cubicBezTo>
                  <a:cubicBezTo>
                    <a:pt x="73" y="35"/>
                    <a:pt x="73" y="37"/>
                    <a:pt x="69" y="46"/>
                  </a:cubicBezTo>
                  <a:cubicBezTo>
                    <a:pt x="108" y="46"/>
                    <a:pt x="107" y="47"/>
                    <a:pt x="111" y="47"/>
                  </a:cubicBezTo>
                  <a:cubicBezTo>
                    <a:pt x="115" y="49"/>
                    <a:pt x="115" y="52"/>
                    <a:pt x="115" y="53"/>
                  </a:cubicBezTo>
                  <a:cubicBezTo>
                    <a:pt x="115" y="55"/>
                    <a:pt x="115" y="54"/>
                    <a:pt x="115" y="56"/>
                  </a:cubicBezTo>
                  <a:close/>
                  <a:moveTo>
                    <a:pt x="115" y="56"/>
                  </a:moveTo>
                  <a:cubicBezTo>
                    <a:pt x="115" y="56"/>
                    <a:pt x="115" y="56"/>
                    <a:pt x="115" y="56"/>
                  </a:cubicBezTo>
                </a:path>
              </a:pathLst>
            </a:custGeom>
            <a:solidFill>
              <a:schemeClr val="accent1"/>
            </a:solidFill>
            <a:ln w="9525">
              <a:noFill/>
              <a:round/>
              <a:headEnd/>
              <a:tailEnd/>
            </a:ln>
          </p:spPr>
          <p:txBody>
            <a:bodyPr/>
            <a:lstStyle/>
            <a:p>
              <a:pPr fontAlgn="auto">
                <a:spcBef>
                  <a:spcPts val="0"/>
                </a:spcBef>
                <a:spcAft>
                  <a:spcPts val="0"/>
                </a:spcAft>
                <a:defRPr/>
              </a:pPr>
              <a:endParaRPr lang="en-US">
                <a:latin typeface="+mn-lt"/>
                <a:ea typeface="+mn-ea"/>
              </a:endParaRPr>
            </a:p>
          </p:txBody>
        </p:sp>
        <p:sp>
          <p:nvSpPr>
            <p:cNvPr id="43" name="Freeform 132">
              <a:extLst>
                <a:ext uri="{FF2B5EF4-FFF2-40B4-BE49-F238E27FC236}">
                  <a16:creationId xmlns:a16="http://schemas.microsoft.com/office/drawing/2014/main" id="{1409D481-1597-8E49-B4FF-F9F9D33BE325}"/>
                </a:ext>
              </a:extLst>
            </p:cNvPr>
            <p:cNvSpPr>
              <a:spLocks noChangeArrowheads="1"/>
            </p:cNvSpPr>
            <p:nvPr/>
          </p:nvSpPr>
          <p:spPr bwMode="auto">
            <a:xfrm>
              <a:off x="6189515" y="2445238"/>
              <a:ext cx="866704" cy="508748"/>
            </a:xfrm>
            <a:custGeom>
              <a:avLst/>
              <a:gdLst>
                <a:gd name="T0" fmla="*/ 206650 w 602"/>
                <a:gd name="T1" fmla="*/ 127461 h 510"/>
                <a:gd name="T2" fmla="*/ 206650 w 602"/>
                <a:gd name="T3" fmla="*/ 127461 h 510"/>
                <a:gd name="T4" fmla="*/ 10116 w 602"/>
                <a:gd name="T5" fmla="*/ 127461 h 510"/>
                <a:gd name="T6" fmla="*/ 0 w 602"/>
                <a:gd name="T7" fmla="*/ 117350 h 510"/>
                <a:gd name="T8" fmla="*/ 10116 w 602"/>
                <a:gd name="T9" fmla="*/ 107240 h 510"/>
                <a:gd name="T10" fmla="*/ 206650 w 602"/>
                <a:gd name="T11" fmla="*/ 107240 h 510"/>
                <a:gd name="T12" fmla="*/ 217127 w 602"/>
                <a:gd name="T13" fmla="*/ 117350 h 510"/>
                <a:gd name="T14" fmla="*/ 206650 w 602"/>
                <a:gd name="T15" fmla="*/ 127461 h 510"/>
                <a:gd name="T16" fmla="*/ 206650 w 602"/>
                <a:gd name="T17" fmla="*/ 74021 h 510"/>
                <a:gd name="T18" fmla="*/ 206650 w 602"/>
                <a:gd name="T19" fmla="*/ 74021 h 510"/>
                <a:gd name="T20" fmla="*/ 10116 w 602"/>
                <a:gd name="T21" fmla="*/ 74021 h 510"/>
                <a:gd name="T22" fmla="*/ 0 w 602"/>
                <a:gd name="T23" fmla="*/ 63550 h 510"/>
                <a:gd name="T24" fmla="*/ 10116 w 602"/>
                <a:gd name="T25" fmla="*/ 53440 h 510"/>
                <a:gd name="T26" fmla="*/ 206650 w 602"/>
                <a:gd name="T27" fmla="*/ 53440 h 510"/>
                <a:gd name="T28" fmla="*/ 217127 w 602"/>
                <a:gd name="T29" fmla="*/ 63550 h 510"/>
                <a:gd name="T30" fmla="*/ 206650 w 602"/>
                <a:gd name="T31" fmla="*/ 74021 h 510"/>
                <a:gd name="T32" fmla="*/ 206650 w 602"/>
                <a:gd name="T33" fmla="*/ 20220 h 510"/>
                <a:gd name="T34" fmla="*/ 206650 w 602"/>
                <a:gd name="T35" fmla="*/ 20220 h 510"/>
                <a:gd name="T36" fmla="*/ 10116 w 602"/>
                <a:gd name="T37" fmla="*/ 20220 h 510"/>
                <a:gd name="T38" fmla="*/ 0 w 602"/>
                <a:gd name="T39" fmla="*/ 10110 h 510"/>
                <a:gd name="T40" fmla="*/ 10116 w 602"/>
                <a:gd name="T41" fmla="*/ 0 h 510"/>
                <a:gd name="T42" fmla="*/ 206650 w 602"/>
                <a:gd name="T43" fmla="*/ 0 h 510"/>
                <a:gd name="T44" fmla="*/ 217127 w 602"/>
                <a:gd name="T45" fmla="*/ 10110 h 510"/>
                <a:gd name="T46" fmla="*/ 206650 w 602"/>
                <a:gd name="T47" fmla="*/ 20220 h 510"/>
                <a:gd name="T48" fmla="*/ 10116 w 602"/>
                <a:gd name="T49" fmla="*/ 163207 h 510"/>
                <a:gd name="T50" fmla="*/ 10116 w 602"/>
                <a:gd name="T51" fmla="*/ 163207 h 510"/>
                <a:gd name="T52" fmla="*/ 206650 w 602"/>
                <a:gd name="T53" fmla="*/ 163207 h 510"/>
                <a:gd name="T54" fmla="*/ 217127 w 602"/>
                <a:gd name="T55" fmla="*/ 173318 h 510"/>
                <a:gd name="T56" fmla="*/ 206650 w 602"/>
                <a:gd name="T57" fmla="*/ 183789 h 510"/>
                <a:gd name="T58" fmla="*/ 10116 w 602"/>
                <a:gd name="T59" fmla="*/ 183789 h 510"/>
                <a:gd name="T60" fmla="*/ 0 w 602"/>
                <a:gd name="T61" fmla="*/ 173318 h 510"/>
                <a:gd name="T62" fmla="*/ 10116 w 602"/>
                <a:gd name="T63" fmla="*/ 163207 h 5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2" h="510">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accent1"/>
            </a:solidFill>
            <a:ln>
              <a:noFill/>
            </a:ln>
            <a:effectLst/>
          </p:spPr>
          <p:txBody>
            <a:bodyPr wrap="none" anchor="ctr"/>
            <a:lstStyle/>
            <a:p>
              <a:endParaRPr lang="es-ES_tradnl"/>
            </a:p>
          </p:txBody>
        </p:sp>
        <p:sp>
          <p:nvSpPr>
            <p:cNvPr id="44" name="Freeform 12">
              <a:extLst>
                <a:ext uri="{FF2B5EF4-FFF2-40B4-BE49-F238E27FC236}">
                  <a16:creationId xmlns:a16="http://schemas.microsoft.com/office/drawing/2014/main" id="{54342D79-E75A-C040-A781-CC844CED6820}"/>
                </a:ext>
              </a:extLst>
            </p:cNvPr>
            <p:cNvSpPr>
              <a:spLocks/>
            </p:cNvSpPr>
            <p:nvPr/>
          </p:nvSpPr>
          <p:spPr bwMode="auto">
            <a:xfrm>
              <a:off x="3219336" y="2595736"/>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5" name="Freeform 12">
              <a:extLst>
                <a:ext uri="{FF2B5EF4-FFF2-40B4-BE49-F238E27FC236}">
                  <a16:creationId xmlns:a16="http://schemas.microsoft.com/office/drawing/2014/main" id="{D594258F-8C95-DF4F-A8BA-729F20BB62F6}"/>
                </a:ext>
              </a:extLst>
            </p:cNvPr>
            <p:cNvSpPr>
              <a:spLocks/>
            </p:cNvSpPr>
            <p:nvPr/>
          </p:nvSpPr>
          <p:spPr bwMode="auto">
            <a:xfrm>
              <a:off x="5156478" y="2597467"/>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6" name="Freeform 12">
              <a:extLst>
                <a:ext uri="{FF2B5EF4-FFF2-40B4-BE49-F238E27FC236}">
                  <a16:creationId xmlns:a16="http://schemas.microsoft.com/office/drawing/2014/main" id="{D7379768-D160-5042-96C9-5D2D949A2C41}"/>
                </a:ext>
              </a:extLst>
            </p:cNvPr>
            <p:cNvSpPr>
              <a:spLocks/>
            </p:cNvSpPr>
            <p:nvPr/>
          </p:nvSpPr>
          <p:spPr bwMode="auto">
            <a:xfrm>
              <a:off x="7174248" y="2542654"/>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7" name="Freeform 12">
              <a:extLst>
                <a:ext uri="{FF2B5EF4-FFF2-40B4-BE49-F238E27FC236}">
                  <a16:creationId xmlns:a16="http://schemas.microsoft.com/office/drawing/2014/main" id="{AF41D528-3117-204A-BA2C-86E15D5A9AA7}"/>
                </a:ext>
              </a:extLst>
            </p:cNvPr>
            <p:cNvSpPr>
              <a:spLocks/>
            </p:cNvSpPr>
            <p:nvPr/>
          </p:nvSpPr>
          <p:spPr bwMode="auto">
            <a:xfrm>
              <a:off x="8742774" y="2533991"/>
              <a:ext cx="464662" cy="266255"/>
            </a:xfrm>
            <a:custGeom>
              <a:avLst/>
              <a:gdLst>
                <a:gd name="T0" fmla="*/ 55 w 56"/>
                <a:gd name="T1" fmla="*/ 33 h 59"/>
                <a:gd name="T2" fmla="*/ 30 w 56"/>
                <a:gd name="T3" fmla="*/ 57 h 59"/>
                <a:gd name="T4" fmla="*/ 27 w 56"/>
                <a:gd name="T5" fmla="*/ 59 h 59"/>
                <a:gd name="T6" fmla="*/ 23 w 56"/>
                <a:gd name="T7" fmla="*/ 57 h 59"/>
                <a:gd name="T8" fmla="*/ 20 w 56"/>
                <a:gd name="T9" fmla="*/ 54 h 59"/>
                <a:gd name="T10" fmla="*/ 19 w 56"/>
                <a:gd name="T11" fmla="*/ 51 h 59"/>
                <a:gd name="T12" fmla="*/ 20 w 56"/>
                <a:gd name="T13" fmla="*/ 48 h 59"/>
                <a:gd name="T14" fmla="*/ 32 w 56"/>
                <a:gd name="T15" fmla="*/ 36 h 59"/>
                <a:gd name="T16" fmla="*/ 5 w 56"/>
                <a:gd name="T17" fmla="*/ 36 h 59"/>
                <a:gd name="T18" fmla="*/ 0 w 56"/>
                <a:gd name="T19" fmla="*/ 32 h 59"/>
                <a:gd name="T20" fmla="*/ 0 w 56"/>
                <a:gd name="T21" fmla="*/ 27 h 59"/>
                <a:gd name="T22" fmla="*/ 5 w 56"/>
                <a:gd name="T23" fmla="*/ 22 h 59"/>
                <a:gd name="T24" fmla="*/ 32 w 56"/>
                <a:gd name="T25" fmla="*/ 22 h 59"/>
                <a:gd name="T26" fmla="*/ 20 w 56"/>
                <a:gd name="T27" fmla="*/ 11 h 59"/>
                <a:gd name="T28" fmla="*/ 19 w 56"/>
                <a:gd name="T29" fmla="*/ 7 h 59"/>
                <a:gd name="T30" fmla="*/ 20 w 56"/>
                <a:gd name="T31" fmla="*/ 4 h 59"/>
                <a:gd name="T32" fmla="*/ 23 w 56"/>
                <a:gd name="T33" fmla="*/ 1 h 59"/>
                <a:gd name="T34" fmla="*/ 27 w 56"/>
                <a:gd name="T35" fmla="*/ 0 h 59"/>
                <a:gd name="T36" fmla="*/ 30 w 56"/>
                <a:gd name="T37" fmla="*/ 1 h 59"/>
                <a:gd name="T38" fmla="*/ 55 w 56"/>
                <a:gd name="T39" fmla="*/ 26 h 59"/>
                <a:gd name="T40" fmla="*/ 56 w 56"/>
                <a:gd name="T41" fmla="*/ 29 h 59"/>
                <a:gd name="T42" fmla="*/ 55 w 56"/>
                <a:gd name="T43" fmla="*/ 33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6" h="59">
                  <a:moveTo>
                    <a:pt x="55" y="33"/>
                  </a:moveTo>
                  <a:cubicBezTo>
                    <a:pt x="30" y="57"/>
                    <a:pt x="30" y="57"/>
                    <a:pt x="30" y="57"/>
                  </a:cubicBezTo>
                  <a:cubicBezTo>
                    <a:pt x="29" y="58"/>
                    <a:pt x="28" y="59"/>
                    <a:pt x="27" y="59"/>
                  </a:cubicBezTo>
                  <a:cubicBezTo>
                    <a:pt x="25" y="59"/>
                    <a:pt x="24" y="58"/>
                    <a:pt x="23" y="57"/>
                  </a:cubicBezTo>
                  <a:cubicBezTo>
                    <a:pt x="20" y="54"/>
                    <a:pt x="20" y="54"/>
                    <a:pt x="20" y="54"/>
                  </a:cubicBezTo>
                  <a:cubicBezTo>
                    <a:pt x="20" y="54"/>
                    <a:pt x="19" y="52"/>
                    <a:pt x="19" y="51"/>
                  </a:cubicBezTo>
                  <a:cubicBezTo>
                    <a:pt x="19" y="50"/>
                    <a:pt x="20" y="48"/>
                    <a:pt x="20" y="48"/>
                  </a:cubicBezTo>
                  <a:cubicBezTo>
                    <a:pt x="32" y="36"/>
                    <a:pt x="32" y="36"/>
                    <a:pt x="32" y="36"/>
                  </a:cubicBezTo>
                  <a:cubicBezTo>
                    <a:pt x="5" y="36"/>
                    <a:pt x="5" y="36"/>
                    <a:pt x="5" y="36"/>
                  </a:cubicBezTo>
                  <a:cubicBezTo>
                    <a:pt x="2" y="36"/>
                    <a:pt x="0" y="34"/>
                    <a:pt x="0" y="32"/>
                  </a:cubicBezTo>
                  <a:cubicBezTo>
                    <a:pt x="0" y="27"/>
                    <a:pt x="0" y="27"/>
                    <a:pt x="0" y="27"/>
                  </a:cubicBezTo>
                  <a:cubicBezTo>
                    <a:pt x="0" y="24"/>
                    <a:pt x="2" y="22"/>
                    <a:pt x="5" y="22"/>
                  </a:cubicBezTo>
                  <a:cubicBezTo>
                    <a:pt x="32" y="22"/>
                    <a:pt x="32" y="22"/>
                    <a:pt x="32" y="22"/>
                  </a:cubicBezTo>
                  <a:cubicBezTo>
                    <a:pt x="20" y="11"/>
                    <a:pt x="20" y="11"/>
                    <a:pt x="20" y="11"/>
                  </a:cubicBezTo>
                  <a:cubicBezTo>
                    <a:pt x="20" y="10"/>
                    <a:pt x="19" y="9"/>
                    <a:pt x="19" y="7"/>
                  </a:cubicBezTo>
                  <a:cubicBezTo>
                    <a:pt x="19" y="6"/>
                    <a:pt x="20" y="5"/>
                    <a:pt x="20" y="4"/>
                  </a:cubicBezTo>
                  <a:cubicBezTo>
                    <a:pt x="23" y="1"/>
                    <a:pt x="23" y="1"/>
                    <a:pt x="23" y="1"/>
                  </a:cubicBezTo>
                  <a:cubicBezTo>
                    <a:pt x="24" y="0"/>
                    <a:pt x="25" y="0"/>
                    <a:pt x="27" y="0"/>
                  </a:cubicBezTo>
                  <a:cubicBezTo>
                    <a:pt x="28" y="0"/>
                    <a:pt x="29" y="0"/>
                    <a:pt x="30" y="1"/>
                  </a:cubicBezTo>
                  <a:cubicBezTo>
                    <a:pt x="55" y="26"/>
                    <a:pt x="55" y="26"/>
                    <a:pt x="55" y="26"/>
                  </a:cubicBezTo>
                  <a:cubicBezTo>
                    <a:pt x="56" y="27"/>
                    <a:pt x="56" y="28"/>
                    <a:pt x="56" y="29"/>
                  </a:cubicBezTo>
                  <a:cubicBezTo>
                    <a:pt x="56" y="30"/>
                    <a:pt x="56" y="32"/>
                    <a:pt x="55" y="33"/>
                  </a:cubicBezTo>
                  <a:close/>
                </a:path>
              </a:pathLst>
            </a:custGeom>
            <a:solidFill>
              <a:schemeClr val="accent1"/>
            </a:solidFill>
            <a:ln>
              <a:noFill/>
            </a:ln>
          </p:spPr>
          <p:txBody>
            <a:bodyPr/>
            <a:lstStyle/>
            <a:p>
              <a:endParaRPr lang="es-ES_tradnl"/>
            </a:p>
          </p:txBody>
        </p:sp>
        <p:sp>
          <p:nvSpPr>
            <p:cNvPr id="48" name="Elipse 47">
              <a:extLst>
                <a:ext uri="{FF2B5EF4-FFF2-40B4-BE49-F238E27FC236}">
                  <a16:creationId xmlns:a16="http://schemas.microsoft.com/office/drawing/2014/main" id="{5CF7551E-EE2F-5549-BD05-065B27CA0C8F}"/>
                </a:ext>
              </a:extLst>
            </p:cNvPr>
            <p:cNvSpPr/>
            <p:nvPr/>
          </p:nvSpPr>
          <p:spPr>
            <a:xfrm>
              <a:off x="6380814" y="1841387"/>
              <a:ext cx="484104" cy="36285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_tradnl" b="1" dirty="0"/>
                <a:t>4</a:t>
              </a:r>
            </a:p>
          </p:txBody>
        </p:sp>
      </p:grpSp>
      <p:sp>
        <p:nvSpPr>
          <p:cNvPr id="49" name="Marcador de contenido 2"/>
          <p:cNvSpPr>
            <a:spLocks noGrp="1"/>
          </p:cNvSpPr>
          <p:nvPr>
            <p:ph idx="1"/>
          </p:nvPr>
        </p:nvSpPr>
        <p:spPr>
          <a:xfrm>
            <a:off x="628650" y="3393421"/>
            <a:ext cx="7886700" cy="2783541"/>
          </a:xfrm>
        </p:spPr>
        <p:txBody>
          <a:bodyPr>
            <a:normAutofit/>
          </a:bodyPr>
          <a:lstStyle/>
          <a:p>
            <a:pPr marL="0" indent="0" algn="just">
              <a:buNone/>
            </a:pPr>
            <a:r>
              <a:rPr lang="es-ES" sz="3600" dirty="0"/>
              <a:t>Una vez seleccionado se procede al envío de la respectiva </a:t>
            </a:r>
            <a:r>
              <a:rPr lang="es-ES" sz="3600" dirty="0" smtClean="0"/>
              <a:t>Orden </a:t>
            </a:r>
            <a:r>
              <a:rPr lang="es-ES" sz="3600" dirty="0"/>
              <a:t>de Compra</a:t>
            </a:r>
          </a:p>
        </p:txBody>
      </p:sp>
    </p:spTree>
    <p:extLst>
      <p:ext uri="{BB962C8B-B14F-4D97-AF65-F5344CB8AC3E}">
        <p14:creationId xmlns:p14="http://schemas.microsoft.com/office/powerpoint/2010/main" val="275956945"/>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C29D439-5A5B-4B92-A633-F80E4544F5D6}"/>
</file>

<file path=customXml/itemProps2.xml><?xml version="1.0" encoding="utf-8"?>
<ds:datastoreItem xmlns:ds="http://schemas.openxmlformats.org/officeDocument/2006/customXml" ds:itemID="{83D69D86-6DC3-4E58-A1D0-A07129FFFDA7}"/>
</file>

<file path=customXml/itemProps3.xml><?xml version="1.0" encoding="utf-8"?>
<ds:datastoreItem xmlns:ds="http://schemas.openxmlformats.org/officeDocument/2006/customXml" ds:itemID="{6DDFF509-946A-43F2-AE96-2D4E10806595}"/>
</file>

<file path=docProps/app.xml><?xml version="1.0" encoding="utf-8"?>
<Properties xmlns="http://schemas.openxmlformats.org/officeDocument/2006/extended-properties" xmlns:vt="http://schemas.openxmlformats.org/officeDocument/2006/docPropsVTypes">
  <Template>Office Theme</Template>
  <TotalTime>5387</TotalTime>
  <Words>519</Words>
  <Application>Microsoft Office PowerPoint</Application>
  <PresentationFormat>Presentación en pantalla (4:3)</PresentationFormat>
  <Paragraphs>142</Paragraphs>
  <Slides>21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21</vt:i4>
      </vt:variant>
    </vt:vector>
  </HeadingPairs>
  <TitlesOfParts>
    <vt:vector size="26" baseType="lpstr">
      <vt:lpstr>Arial</vt:lpstr>
      <vt:lpstr>Calibri</vt:lpstr>
      <vt:lpstr>Calibri Light</vt:lpstr>
      <vt:lpstr>Century Gothic</vt:lpstr>
      <vt:lpstr>Tema de Office</vt:lpstr>
      <vt:lpstr>Presentación de PowerPoint</vt:lpstr>
      <vt:lpstr>Objetivo</vt:lpstr>
      <vt:lpstr>¿Qué es la compra por catálogo?</vt:lpstr>
      <vt:lpstr>Actores</vt:lpstr>
      <vt:lpstr>Ciclo de Compra - Búsqueda</vt:lpstr>
      <vt:lpstr>Ciclo de Compra - Carrito</vt:lpstr>
      <vt:lpstr>Ciclo de Compra - Cotización</vt:lpstr>
      <vt:lpstr>Ciclo de Compra - Recepción</vt:lpstr>
      <vt:lpstr>Ciclo de Compra – O/C</vt:lpstr>
      <vt:lpstr>Ciclo de Compra – Envío</vt:lpstr>
      <vt:lpstr>Arquitectura General</vt:lpstr>
      <vt:lpstr>Principales Características</vt:lpstr>
      <vt:lpstr>Principales Características</vt:lpstr>
      <vt:lpstr>Principales Características</vt:lpstr>
      <vt:lpstr>Ciclo de Compra - Búsqueda</vt:lpstr>
      <vt:lpstr>Arquitectura General</vt:lpstr>
      <vt:lpstr>Stack Tecnológico</vt:lpstr>
      <vt:lpstr>Cronograma de trabajo</vt:lpstr>
      <vt:lpstr>Equipo de trabajo</vt:lpstr>
      <vt:lpstr>Datos de Contacto</vt:lpstr>
      <vt:lpstr>Presentación de PowerPoint</vt:lpstr>
    </vt:vector>
  </TitlesOfParts>
  <Company>DNCP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Angel Arturo Pereira Leiva</dc:creator>
  <cp:lastModifiedBy>Notebook Capacitacion 1</cp:lastModifiedBy>
  <cp:revision>192</cp:revision>
  <cp:lastPrinted>2018-11-19T17:24:20Z</cp:lastPrinted>
  <dcterms:created xsi:type="dcterms:W3CDTF">2018-11-19T14:40:51Z</dcterms:created>
  <dcterms:modified xsi:type="dcterms:W3CDTF">2020-02-19T11:28:58Z</dcterms:modified>
</cp:coreProperties>
</file>